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28"/>
  </p:notesMasterIdLst>
  <p:handoutMasterIdLst>
    <p:handoutMasterId r:id="rId29"/>
  </p:handoutMasterIdLst>
  <p:sldIdLst>
    <p:sldId id="676" r:id="rId2"/>
    <p:sldId id="711" r:id="rId3"/>
    <p:sldId id="712" r:id="rId4"/>
    <p:sldId id="713" r:id="rId5"/>
    <p:sldId id="714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2" r:id="rId14"/>
    <p:sldId id="723" r:id="rId15"/>
    <p:sldId id="724" r:id="rId16"/>
    <p:sldId id="725" r:id="rId17"/>
    <p:sldId id="726" r:id="rId18"/>
    <p:sldId id="727" r:id="rId19"/>
    <p:sldId id="728" r:id="rId20"/>
    <p:sldId id="729" r:id="rId21"/>
    <p:sldId id="730" r:id="rId22"/>
    <p:sldId id="731" r:id="rId23"/>
    <p:sldId id="732" r:id="rId24"/>
    <p:sldId id="733" r:id="rId25"/>
    <p:sldId id="734" r:id="rId26"/>
    <p:sldId id="7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66667" autoAdjust="0"/>
  </p:normalViewPr>
  <p:slideViewPr>
    <p:cSldViewPr snapToGrid="0" showGuides="1">
      <p:cViewPr>
        <p:scale>
          <a:sx n="66" d="100"/>
          <a:sy n="66" d="100"/>
        </p:scale>
        <p:origin x="1584" y="-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h Hoang Nhu" userId="d2ccfa87-bd55-436a-894a-85c7f0ae780d" providerId="ADAL" clId="{FB1AA06C-2B83-4550-88B7-AD87F061D40E}"/>
    <pc:docChg chg="undo custSel addSld delSld modSld">
      <pc:chgData name="Vinh Hoang Nhu" userId="d2ccfa87-bd55-436a-894a-85c7f0ae780d" providerId="ADAL" clId="{FB1AA06C-2B83-4550-88B7-AD87F061D40E}" dt="2024-02-16T02:22:19.990" v="1615" actId="1037"/>
      <pc:docMkLst>
        <pc:docMk/>
      </pc:docMkLst>
      <pc:sldChg chg="modSp mod">
        <pc:chgData name="Vinh Hoang Nhu" userId="d2ccfa87-bd55-436a-894a-85c7f0ae780d" providerId="ADAL" clId="{FB1AA06C-2B83-4550-88B7-AD87F061D40E}" dt="2024-02-16T01:01:04.908" v="14" actId="20577"/>
        <pc:sldMkLst>
          <pc:docMk/>
          <pc:sldMk cId="3637071635" sldId="676"/>
        </pc:sldMkLst>
        <pc:spChg chg="mod">
          <ac:chgData name="Vinh Hoang Nhu" userId="d2ccfa87-bd55-436a-894a-85c7f0ae780d" providerId="ADAL" clId="{FB1AA06C-2B83-4550-88B7-AD87F061D40E}" dt="2024-02-16T01:01:04.908" v="14" actId="20577"/>
          <ac:spMkLst>
            <pc:docMk/>
            <pc:sldMk cId="3637071635" sldId="676"/>
            <ac:spMk id="2" creationId="{BB2772F4-A3A3-4D2D-AC24-CFAF45CBBF9D}"/>
          </ac:spMkLst>
        </pc:spChg>
      </pc:sldChg>
      <pc:sldChg chg="modSp mod">
        <pc:chgData name="Vinh Hoang Nhu" userId="d2ccfa87-bd55-436a-894a-85c7f0ae780d" providerId="ADAL" clId="{FB1AA06C-2B83-4550-88B7-AD87F061D40E}" dt="2024-02-16T02:12:03.047" v="1466" actId="20577"/>
        <pc:sldMkLst>
          <pc:docMk/>
          <pc:sldMk cId="2180537562" sldId="677"/>
        </pc:sldMkLst>
        <pc:spChg chg="mod">
          <ac:chgData name="Vinh Hoang Nhu" userId="d2ccfa87-bd55-436a-894a-85c7f0ae780d" providerId="ADAL" clId="{FB1AA06C-2B83-4550-88B7-AD87F061D40E}" dt="2024-02-16T02:12:03.047" v="1466" actId="20577"/>
          <ac:spMkLst>
            <pc:docMk/>
            <pc:sldMk cId="2180537562" sldId="677"/>
            <ac:spMk id="2" creationId="{51C460D9-CDDC-9FAF-DB74-7E6AA10D05C5}"/>
          </ac:spMkLst>
        </pc:spChg>
        <pc:spChg chg="mod">
          <ac:chgData name="Vinh Hoang Nhu" userId="d2ccfa87-bd55-436a-894a-85c7f0ae780d" providerId="ADAL" clId="{FB1AA06C-2B83-4550-88B7-AD87F061D40E}" dt="2024-02-16T01:01:14.605" v="30" actId="20577"/>
          <ac:spMkLst>
            <pc:docMk/>
            <pc:sldMk cId="2180537562" sldId="677"/>
            <ac:spMk id="3" creationId="{8EF86776-6633-ED22-4063-30563488608E}"/>
          </ac:spMkLst>
        </pc:sp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482696608" sldId="678"/>
        </pc:sldMkLst>
      </pc:sldChg>
      <pc:sldChg chg="addSp modSp new mod">
        <pc:chgData name="Vinh Hoang Nhu" userId="d2ccfa87-bd55-436a-894a-85c7f0ae780d" providerId="ADAL" clId="{FB1AA06C-2B83-4550-88B7-AD87F061D40E}" dt="2024-02-16T01:04:34.319" v="108" actId="1076"/>
        <pc:sldMkLst>
          <pc:docMk/>
          <pc:sldMk cId="2215661243" sldId="678"/>
        </pc:sldMkLst>
        <pc:spChg chg="mod">
          <ac:chgData name="Vinh Hoang Nhu" userId="d2ccfa87-bd55-436a-894a-85c7f0ae780d" providerId="ADAL" clId="{FB1AA06C-2B83-4550-88B7-AD87F061D40E}" dt="2024-02-16T01:04:30.488" v="107" actId="1076"/>
          <ac:spMkLst>
            <pc:docMk/>
            <pc:sldMk cId="2215661243" sldId="678"/>
            <ac:spMk id="2" creationId="{EDB687CC-B672-5739-DA6D-E372E8D122EA}"/>
          </ac:spMkLst>
        </pc:spChg>
        <pc:spChg chg="mod">
          <ac:chgData name="Vinh Hoang Nhu" userId="d2ccfa87-bd55-436a-894a-85c7f0ae780d" providerId="ADAL" clId="{FB1AA06C-2B83-4550-88B7-AD87F061D40E}" dt="2024-02-16T01:01:34.429" v="90" actId="20577"/>
          <ac:spMkLst>
            <pc:docMk/>
            <pc:sldMk cId="2215661243" sldId="678"/>
            <ac:spMk id="3" creationId="{7D1CF012-36D9-0B34-B618-5E73AD0375C5}"/>
          </ac:spMkLst>
        </pc:spChg>
        <pc:picChg chg="add mod">
          <ac:chgData name="Vinh Hoang Nhu" userId="d2ccfa87-bd55-436a-894a-85c7f0ae780d" providerId="ADAL" clId="{FB1AA06C-2B83-4550-88B7-AD87F061D40E}" dt="2024-02-16T01:04:34.319" v="108" actId="1076"/>
          <ac:picMkLst>
            <pc:docMk/>
            <pc:sldMk cId="2215661243" sldId="678"/>
            <ac:picMk id="5" creationId="{438C2D1E-90CF-9694-C9A8-399F166F926D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158646772" sldId="679"/>
        </pc:sldMkLst>
      </pc:sldChg>
      <pc:sldChg chg="addSp delSp modSp new mod">
        <pc:chgData name="Vinh Hoang Nhu" userId="d2ccfa87-bd55-436a-894a-85c7f0ae780d" providerId="ADAL" clId="{FB1AA06C-2B83-4550-88B7-AD87F061D40E}" dt="2024-02-16T01:06:03.164" v="136" actId="1076"/>
        <pc:sldMkLst>
          <pc:docMk/>
          <pc:sldMk cId="2981025435" sldId="679"/>
        </pc:sldMkLst>
        <pc:spChg chg="del">
          <ac:chgData name="Vinh Hoang Nhu" userId="d2ccfa87-bd55-436a-894a-85c7f0ae780d" providerId="ADAL" clId="{FB1AA06C-2B83-4550-88B7-AD87F061D40E}" dt="2024-02-16T01:05:56.984" v="134" actId="22"/>
          <ac:spMkLst>
            <pc:docMk/>
            <pc:sldMk cId="2981025435" sldId="679"/>
            <ac:spMk id="2" creationId="{B430E5CF-CBD5-A302-1712-9B4C7DBF21D8}"/>
          </ac:spMkLst>
        </pc:spChg>
        <pc:spChg chg="mod">
          <ac:chgData name="Vinh Hoang Nhu" userId="d2ccfa87-bd55-436a-894a-85c7f0ae780d" providerId="ADAL" clId="{FB1AA06C-2B83-4550-88B7-AD87F061D40E}" dt="2024-02-16T01:05:55.843" v="133" actId="20577"/>
          <ac:spMkLst>
            <pc:docMk/>
            <pc:sldMk cId="2981025435" sldId="679"/>
            <ac:spMk id="3" creationId="{C083EBF7-A40E-AE92-8348-A781CE57798B}"/>
          </ac:spMkLst>
        </pc:spChg>
        <pc:picChg chg="add mod ord">
          <ac:chgData name="Vinh Hoang Nhu" userId="d2ccfa87-bd55-436a-894a-85c7f0ae780d" providerId="ADAL" clId="{FB1AA06C-2B83-4550-88B7-AD87F061D40E}" dt="2024-02-16T01:06:03.164" v="136" actId="1076"/>
          <ac:picMkLst>
            <pc:docMk/>
            <pc:sldMk cId="2981025435" sldId="679"/>
            <ac:picMk id="5" creationId="{8FBCF75C-39ED-6906-A3AC-A1218872F02C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80770652" sldId="680"/>
        </pc:sldMkLst>
      </pc:sldChg>
      <pc:sldChg chg="modSp add mod">
        <pc:chgData name="Vinh Hoang Nhu" userId="d2ccfa87-bd55-436a-894a-85c7f0ae780d" providerId="ADAL" clId="{FB1AA06C-2B83-4550-88B7-AD87F061D40E}" dt="2024-02-16T01:06:17.655" v="138" actId="14826"/>
        <pc:sldMkLst>
          <pc:docMk/>
          <pc:sldMk cId="4063737385" sldId="680"/>
        </pc:sldMkLst>
        <pc:picChg chg="mod">
          <ac:chgData name="Vinh Hoang Nhu" userId="d2ccfa87-bd55-436a-894a-85c7f0ae780d" providerId="ADAL" clId="{FB1AA06C-2B83-4550-88B7-AD87F061D40E}" dt="2024-02-16T01:06:17.655" v="138" actId="14826"/>
          <ac:picMkLst>
            <pc:docMk/>
            <pc:sldMk cId="4063737385" sldId="680"/>
            <ac:picMk id="5" creationId="{8375982E-5719-C0A4-2349-0E8BAD434899}"/>
          </ac:picMkLst>
        </pc:picChg>
      </pc:sldChg>
      <pc:sldChg chg="addSp delSp modSp new mod">
        <pc:chgData name="Vinh Hoang Nhu" userId="d2ccfa87-bd55-436a-894a-85c7f0ae780d" providerId="ADAL" clId="{FB1AA06C-2B83-4550-88B7-AD87F061D40E}" dt="2024-02-16T01:13:10.010" v="214" actId="1076"/>
        <pc:sldMkLst>
          <pc:docMk/>
          <pc:sldMk cId="3264565614" sldId="681"/>
        </pc:sldMkLst>
        <pc:spChg chg="del">
          <ac:chgData name="Vinh Hoang Nhu" userId="d2ccfa87-bd55-436a-894a-85c7f0ae780d" providerId="ADAL" clId="{FB1AA06C-2B83-4550-88B7-AD87F061D40E}" dt="2024-02-16T01:08:36.344" v="168" actId="478"/>
          <ac:spMkLst>
            <pc:docMk/>
            <pc:sldMk cId="3264565614" sldId="681"/>
            <ac:spMk id="2" creationId="{9270BFA8-6ACC-E460-0547-3B75D1AF6E01}"/>
          </ac:spMkLst>
        </pc:spChg>
        <pc:spChg chg="mod">
          <ac:chgData name="Vinh Hoang Nhu" userId="d2ccfa87-bd55-436a-894a-85c7f0ae780d" providerId="ADAL" clId="{FB1AA06C-2B83-4550-88B7-AD87F061D40E}" dt="2024-02-16T01:08:34.259" v="167" actId="20577"/>
          <ac:spMkLst>
            <pc:docMk/>
            <pc:sldMk cId="3264565614" sldId="681"/>
            <ac:spMk id="3" creationId="{E7901E87-21C1-AA39-57C8-84D7280689D6}"/>
          </ac:spMkLst>
        </pc:spChg>
        <pc:spChg chg="add">
          <ac:chgData name="Vinh Hoang Nhu" userId="d2ccfa87-bd55-436a-894a-85c7f0ae780d" providerId="ADAL" clId="{FB1AA06C-2B83-4550-88B7-AD87F061D40E}" dt="2024-02-16T01:11:24.813" v="193"/>
          <ac:spMkLst>
            <pc:docMk/>
            <pc:sldMk cId="3264565614" sldId="681"/>
            <ac:spMk id="4" creationId="{1DA6CE5C-B650-FDD1-A8F8-D0F93A527ECD}"/>
          </ac:spMkLst>
        </pc:spChg>
        <pc:picChg chg="add del mod">
          <ac:chgData name="Vinh Hoang Nhu" userId="d2ccfa87-bd55-436a-894a-85c7f0ae780d" providerId="ADAL" clId="{FB1AA06C-2B83-4550-88B7-AD87F061D40E}" dt="2024-02-16T01:12:11.059" v="205" actId="22"/>
          <ac:picMkLst>
            <pc:docMk/>
            <pc:sldMk cId="3264565614" sldId="681"/>
            <ac:picMk id="6" creationId="{D5371B00-6114-E6D9-3C11-22C6CBC091EB}"/>
          </ac:picMkLst>
        </pc:picChg>
        <pc:picChg chg="add mod">
          <ac:chgData name="Vinh Hoang Nhu" userId="d2ccfa87-bd55-436a-894a-85c7f0ae780d" providerId="ADAL" clId="{FB1AA06C-2B83-4550-88B7-AD87F061D40E}" dt="2024-02-16T01:12:11.358" v="206" actId="1076"/>
          <ac:picMkLst>
            <pc:docMk/>
            <pc:sldMk cId="3264565614" sldId="681"/>
            <ac:picMk id="1026" creationId="{EB2A9D35-62D1-BA62-70EF-06310ECC5CE1}"/>
          </ac:picMkLst>
        </pc:picChg>
        <pc:picChg chg="add mod">
          <ac:chgData name="Vinh Hoang Nhu" userId="d2ccfa87-bd55-436a-894a-85c7f0ae780d" providerId="ADAL" clId="{FB1AA06C-2B83-4550-88B7-AD87F061D40E}" dt="2024-02-16T01:12:11.920" v="207" actId="1076"/>
          <ac:picMkLst>
            <pc:docMk/>
            <pc:sldMk cId="3264565614" sldId="681"/>
            <ac:picMk id="1028" creationId="{B1E9BDC4-D5A4-52E7-209A-8B5E53981212}"/>
          </ac:picMkLst>
        </pc:picChg>
        <pc:picChg chg="add mod">
          <ac:chgData name="Vinh Hoang Nhu" userId="d2ccfa87-bd55-436a-894a-85c7f0ae780d" providerId="ADAL" clId="{FB1AA06C-2B83-4550-88B7-AD87F061D40E}" dt="2024-02-16T01:12:57.409" v="209" actId="1076"/>
          <ac:picMkLst>
            <pc:docMk/>
            <pc:sldMk cId="3264565614" sldId="681"/>
            <ac:picMk id="1030" creationId="{E255B851-2D65-4E9D-9F43-4820E8354DA0}"/>
          </ac:picMkLst>
        </pc:picChg>
        <pc:picChg chg="add mod">
          <ac:chgData name="Vinh Hoang Nhu" userId="d2ccfa87-bd55-436a-894a-85c7f0ae780d" providerId="ADAL" clId="{FB1AA06C-2B83-4550-88B7-AD87F061D40E}" dt="2024-02-16T01:13:10.010" v="214" actId="1076"/>
          <ac:picMkLst>
            <pc:docMk/>
            <pc:sldMk cId="3264565614" sldId="681"/>
            <ac:picMk id="1034" creationId="{DCACF06E-2F79-62EA-6913-967031AC8A2E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4206923155" sldId="681"/>
        </pc:sldMkLst>
      </pc:sldChg>
      <pc:sldChg chg="addSp delSp modSp new mod">
        <pc:chgData name="Vinh Hoang Nhu" userId="d2ccfa87-bd55-436a-894a-85c7f0ae780d" providerId="ADAL" clId="{FB1AA06C-2B83-4550-88B7-AD87F061D40E}" dt="2024-02-16T01:14:42.936" v="252" actId="14100"/>
        <pc:sldMkLst>
          <pc:docMk/>
          <pc:sldMk cId="631775248" sldId="682"/>
        </pc:sldMkLst>
        <pc:spChg chg="del mod">
          <ac:chgData name="Vinh Hoang Nhu" userId="d2ccfa87-bd55-436a-894a-85c7f0ae780d" providerId="ADAL" clId="{FB1AA06C-2B83-4550-88B7-AD87F061D40E}" dt="2024-02-16T01:13:59.510" v="243" actId="478"/>
          <ac:spMkLst>
            <pc:docMk/>
            <pc:sldMk cId="631775248" sldId="682"/>
            <ac:spMk id="2" creationId="{01B30463-F7E5-72D2-72A2-7AD03B5AE8A2}"/>
          </ac:spMkLst>
        </pc:spChg>
        <pc:spChg chg="mod">
          <ac:chgData name="Vinh Hoang Nhu" userId="d2ccfa87-bd55-436a-894a-85c7f0ae780d" providerId="ADAL" clId="{FB1AA06C-2B83-4550-88B7-AD87F061D40E}" dt="2024-02-16T01:13:28.818" v="241" actId="20577"/>
          <ac:spMkLst>
            <pc:docMk/>
            <pc:sldMk cId="631775248" sldId="682"/>
            <ac:spMk id="3" creationId="{41B2C3F4-1E2B-6CD5-6F4A-600E391A5033}"/>
          </ac:spMkLst>
        </pc:spChg>
        <pc:picChg chg="add mod">
          <ac:chgData name="Vinh Hoang Nhu" userId="d2ccfa87-bd55-436a-894a-85c7f0ae780d" providerId="ADAL" clId="{FB1AA06C-2B83-4550-88B7-AD87F061D40E}" dt="2024-02-16T01:14:42.936" v="252" actId="14100"/>
          <ac:picMkLst>
            <pc:docMk/>
            <pc:sldMk cId="631775248" sldId="682"/>
            <ac:picMk id="2050" creationId="{DF25DDAF-0804-0D6A-A3D1-26DF72210C8E}"/>
          </ac:picMkLst>
        </pc:picChg>
        <pc:picChg chg="add">
          <ac:chgData name="Vinh Hoang Nhu" userId="d2ccfa87-bd55-436a-894a-85c7f0ae780d" providerId="ADAL" clId="{FB1AA06C-2B83-4550-88B7-AD87F061D40E}" dt="2024-02-16T01:14:33.455" v="250"/>
          <ac:picMkLst>
            <pc:docMk/>
            <pc:sldMk cId="631775248" sldId="682"/>
            <ac:picMk id="2052" creationId="{97F0C55A-260A-89FD-0A61-E277FA9EAA09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3022149437" sldId="682"/>
        </pc:sldMkLst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2147327018" sldId="683"/>
        </pc:sldMkLst>
      </pc:sldChg>
      <pc:sldChg chg="modSp add">
        <pc:chgData name="Vinh Hoang Nhu" userId="d2ccfa87-bd55-436a-894a-85c7f0ae780d" providerId="ADAL" clId="{FB1AA06C-2B83-4550-88B7-AD87F061D40E}" dt="2024-02-16T01:14:54.352" v="256" actId="14100"/>
        <pc:sldMkLst>
          <pc:docMk/>
          <pc:sldMk cId="4090652945" sldId="683"/>
        </pc:sldMkLst>
        <pc:picChg chg="mod">
          <ac:chgData name="Vinh Hoang Nhu" userId="d2ccfa87-bd55-436a-894a-85c7f0ae780d" providerId="ADAL" clId="{FB1AA06C-2B83-4550-88B7-AD87F061D40E}" dt="2024-02-16T01:14:54.352" v="256" actId="14100"/>
          <ac:picMkLst>
            <pc:docMk/>
            <pc:sldMk cId="4090652945" sldId="683"/>
            <ac:picMk id="2050" creationId="{89DC8EB0-30CD-B523-8EB9-AE6BA6EC3696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983090354" sldId="684"/>
        </pc:sldMkLst>
      </pc:sldChg>
      <pc:sldChg chg="modSp new mod">
        <pc:chgData name="Vinh Hoang Nhu" userId="d2ccfa87-bd55-436a-894a-85c7f0ae780d" providerId="ADAL" clId="{FB1AA06C-2B83-4550-88B7-AD87F061D40E}" dt="2024-02-16T01:17:04.084" v="385" actId="27636"/>
        <pc:sldMkLst>
          <pc:docMk/>
          <pc:sldMk cId="3567871918" sldId="684"/>
        </pc:sldMkLst>
        <pc:spChg chg="mod">
          <ac:chgData name="Vinh Hoang Nhu" userId="d2ccfa87-bd55-436a-894a-85c7f0ae780d" providerId="ADAL" clId="{FB1AA06C-2B83-4550-88B7-AD87F061D40E}" dt="2024-02-16T01:17:04.084" v="385" actId="27636"/>
          <ac:spMkLst>
            <pc:docMk/>
            <pc:sldMk cId="3567871918" sldId="684"/>
            <ac:spMk id="2" creationId="{507D612D-6165-5DA5-3C0F-471B474D9C72}"/>
          </ac:spMkLst>
        </pc:spChg>
        <pc:spChg chg="mod">
          <ac:chgData name="Vinh Hoang Nhu" userId="d2ccfa87-bd55-436a-894a-85c7f0ae780d" providerId="ADAL" clId="{FB1AA06C-2B83-4550-88B7-AD87F061D40E}" dt="2024-02-16T01:16:52.495" v="380" actId="20577"/>
          <ac:spMkLst>
            <pc:docMk/>
            <pc:sldMk cId="3567871918" sldId="684"/>
            <ac:spMk id="3" creationId="{DFF71814-E615-8CC7-3D8F-780811E193F8}"/>
          </ac:spMkLst>
        </pc:spChg>
      </pc:sldChg>
      <pc:sldChg chg="addSp delSp modSp add mod">
        <pc:chgData name="Vinh Hoang Nhu" userId="d2ccfa87-bd55-436a-894a-85c7f0ae780d" providerId="ADAL" clId="{FB1AA06C-2B83-4550-88B7-AD87F061D40E}" dt="2024-02-16T01:22:06.191" v="402" actId="27636"/>
        <pc:sldMkLst>
          <pc:docMk/>
          <pc:sldMk cId="2188686667" sldId="685"/>
        </pc:sldMkLst>
        <pc:spChg chg="del mod">
          <ac:chgData name="Vinh Hoang Nhu" userId="d2ccfa87-bd55-436a-894a-85c7f0ae780d" providerId="ADAL" clId="{FB1AA06C-2B83-4550-88B7-AD87F061D40E}" dt="2024-02-16T01:20:26.961" v="389"/>
          <ac:spMkLst>
            <pc:docMk/>
            <pc:sldMk cId="2188686667" sldId="685"/>
            <ac:spMk id="2" creationId="{986B8FC5-0817-E9C3-F4DD-16F1EDC7BFCB}"/>
          </ac:spMkLst>
        </pc:spChg>
        <pc:spChg chg="add mod">
          <ac:chgData name="Vinh Hoang Nhu" userId="d2ccfa87-bd55-436a-894a-85c7f0ae780d" providerId="ADAL" clId="{FB1AA06C-2B83-4550-88B7-AD87F061D40E}" dt="2024-02-16T01:22:06.191" v="402" actId="27636"/>
          <ac:spMkLst>
            <pc:docMk/>
            <pc:sldMk cId="2188686667" sldId="685"/>
            <ac:spMk id="4" creationId="{74077375-A46B-2701-7068-4A5B46845502}"/>
          </ac:spMkLst>
        </pc:spChg>
        <pc:picChg chg="add mod">
          <ac:chgData name="Vinh Hoang Nhu" userId="d2ccfa87-bd55-436a-894a-85c7f0ae780d" providerId="ADAL" clId="{FB1AA06C-2B83-4550-88B7-AD87F061D40E}" dt="2024-02-16T01:21:08.926" v="393" actId="1076"/>
          <ac:picMkLst>
            <pc:docMk/>
            <pc:sldMk cId="2188686667" sldId="685"/>
            <ac:picMk id="3074" creationId="{F73AD2EA-71B2-A221-E1F1-F9B81857B23B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2545024135" sldId="685"/>
        </pc:sldMkLst>
      </pc:sldChg>
      <pc:sldChg chg="addSp delSp modSp new mod">
        <pc:chgData name="Vinh Hoang Nhu" userId="d2ccfa87-bd55-436a-894a-85c7f0ae780d" providerId="ADAL" clId="{FB1AA06C-2B83-4550-88B7-AD87F061D40E}" dt="2024-02-16T01:25:45.408" v="460" actId="14826"/>
        <pc:sldMkLst>
          <pc:docMk/>
          <pc:sldMk cId="63200733" sldId="686"/>
        </pc:sldMkLst>
        <pc:spChg chg="del">
          <ac:chgData name="Vinh Hoang Nhu" userId="d2ccfa87-bd55-436a-894a-85c7f0ae780d" providerId="ADAL" clId="{FB1AA06C-2B83-4550-88B7-AD87F061D40E}" dt="2024-02-16T01:24:06.452" v="446" actId="478"/>
          <ac:spMkLst>
            <pc:docMk/>
            <pc:sldMk cId="63200733" sldId="686"/>
            <ac:spMk id="2" creationId="{7E541BDE-D5BE-8F76-5BA5-322C4A98F218}"/>
          </ac:spMkLst>
        </pc:spChg>
        <pc:spChg chg="mod">
          <ac:chgData name="Vinh Hoang Nhu" userId="d2ccfa87-bd55-436a-894a-85c7f0ae780d" providerId="ADAL" clId="{FB1AA06C-2B83-4550-88B7-AD87F061D40E}" dt="2024-02-16T01:23:35.577" v="445" actId="20577"/>
          <ac:spMkLst>
            <pc:docMk/>
            <pc:sldMk cId="63200733" sldId="686"/>
            <ac:spMk id="3" creationId="{7E4EB6B1-1F59-86B4-6119-03B6E8FA9D4C}"/>
          </ac:spMkLst>
        </pc:spChg>
        <pc:picChg chg="add mod">
          <ac:chgData name="Vinh Hoang Nhu" userId="d2ccfa87-bd55-436a-894a-85c7f0ae780d" providerId="ADAL" clId="{FB1AA06C-2B83-4550-88B7-AD87F061D40E}" dt="2024-02-16T01:24:11.949" v="449" actId="14100"/>
          <ac:picMkLst>
            <pc:docMk/>
            <pc:sldMk cId="63200733" sldId="686"/>
            <ac:picMk id="5" creationId="{0A9BAB83-457E-DB8E-A4B5-FE8DDDE0DE6D}"/>
          </ac:picMkLst>
        </pc:picChg>
        <pc:picChg chg="add mod">
          <ac:chgData name="Vinh Hoang Nhu" userId="d2ccfa87-bd55-436a-894a-85c7f0ae780d" providerId="ADAL" clId="{FB1AA06C-2B83-4550-88B7-AD87F061D40E}" dt="2024-02-16T01:24:48.897" v="452" actId="14826"/>
          <ac:picMkLst>
            <pc:docMk/>
            <pc:sldMk cId="63200733" sldId="686"/>
            <ac:picMk id="6" creationId="{4DC672C5-B53A-95C0-C4C0-CF8546B71AF6}"/>
          </ac:picMkLst>
        </pc:picChg>
        <pc:picChg chg="add mod">
          <ac:chgData name="Vinh Hoang Nhu" userId="d2ccfa87-bd55-436a-894a-85c7f0ae780d" providerId="ADAL" clId="{FB1AA06C-2B83-4550-88B7-AD87F061D40E}" dt="2024-02-16T01:25:27.625" v="457" actId="14100"/>
          <ac:picMkLst>
            <pc:docMk/>
            <pc:sldMk cId="63200733" sldId="686"/>
            <ac:picMk id="7" creationId="{970B8958-8657-68ED-8F39-D5E697A7018E}"/>
          </ac:picMkLst>
        </pc:picChg>
        <pc:picChg chg="add mod">
          <ac:chgData name="Vinh Hoang Nhu" userId="d2ccfa87-bd55-436a-894a-85c7f0ae780d" providerId="ADAL" clId="{FB1AA06C-2B83-4550-88B7-AD87F061D40E}" dt="2024-02-16T01:25:45.408" v="460" actId="14826"/>
          <ac:picMkLst>
            <pc:docMk/>
            <pc:sldMk cId="63200733" sldId="686"/>
            <ac:picMk id="8" creationId="{7EB04E28-308A-86CD-1222-5AF7371BA368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392846448" sldId="686"/>
        </pc:sldMkLst>
      </pc:sldChg>
      <pc:sldChg chg="addSp delSp modSp add mod">
        <pc:chgData name="Vinh Hoang Nhu" userId="d2ccfa87-bd55-436a-894a-85c7f0ae780d" providerId="ADAL" clId="{FB1AA06C-2B83-4550-88B7-AD87F061D40E}" dt="2024-02-16T01:28:50.759" v="488" actId="1440"/>
        <pc:sldMkLst>
          <pc:docMk/>
          <pc:sldMk cId="337495873" sldId="687"/>
        </pc:sldMkLst>
        <pc:picChg chg="add mod">
          <ac:chgData name="Vinh Hoang Nhu" userId="d2ccfa87-bd55-436a-894a-85c7f0ae780d" providerId="ADAL" clId="{FB1AA06C-2B83-4550-88B7-AD87F061D40E}" dt="2024-02-16T01:28:06.552" v="483" actId="1076"/>
          <ac:picMkLst>
            <pc:docMk/>
            <pc:sldMk cId="337495873" sldId="687"/>
            <ac:picMk id="4" creationId="{CB541BFF-B6FE-EBC6-F4C2-354238989292}"/>
          </ac:picMkLst>
        </pc:picChg>
        <pc:picChg chg="mod">
          <ac:chgData name="Vinh Hoang Nhu" userId="d2ccfa87-bd55-436a-894a-85c7f0ae780d" providerId="ADAL" clId="{FB1AA06C-2B83-4550-88B7-AD87F061D40E}" dt="2024-02-16T01:27:20.571" v="477" actId="1076"/>
          <ac:picMkLst>
            <pc:docMk/>
            <pc:sldMk cId="337495873" sldId="687"/>
            <ac:picMk id="5" creationId="{6CE26116-70D2-4758-7368-5CA7DF742C6B}"/>
          </ac:picMkLst>
        </pc:picChg>
        <pc:picChg chg="mod ord">
          <ac:chgData name="Vinh Hoang Nhu" userId="d2ccfa87-bd55-436a-894a-85c7f0ae780d" providerId="ADAL" clId="{FB1AA06C-2B83-4550-88B7-AD87F061D40E}" dt="2024-02-16T01:27:20.571" v="477" actId="1076"/>
          <ac:picMkLst>
            <pc:docMk/>
            <pc:sldMk cId="337495873" sldId="687"/>
            <ac:picMk id="6" creationId="{7EB77EE4-8189-3C8F-4F59-8E02BE4472B6}"/>
          </ac:picMkLst>
        </pc:picChg>
        <pc:picChg chg="del">
          <ac:chgData name="Vinh Hoang Nhu" userId="d2ccfa87-bd55-436a-894a-85c7f0ae780d" providerId="ADAL" clId="{FB1AA06C-2B83-4550-88B7-AD87F061D40E}" dt="2024-02-16T01:26:23.688" v="462" actId="478"/>
          <ac:picMkLst>
            <pc:docMk/>
            <pc:sldMk cId="337495873" sldId="687"/>
            <ac:picMk id="7" creationId="{2A52F8F8-BF7F-8AFF-8F6B-682B89B7F54D}"/>
          </ac:picMkLst>
        </pc:picChg>
        <pc:picChg chg="del">
          <ac:chgData name="Vinh Hoang Nhu" userId="d2ccfa87-bd55-436a-894a-85c7f0ae780d" providerId="ADAL" clId="{FB1AA06C-2B83-4550-88B7-AD87F061D40E}" dt="2024-02-16T01:26:24.206" v="463" actId="478"/>
          <ac:picMkLst>
            <pc:docMk/>
            <pc:sldMk cId="337495873" sldId="687"/>
            <ac:picMk id="8" creationId="{00E2D18C-24BC-C77D-C0E9-A61CDCBF6340}"/>
          </ac:picMkLst>
        </pc:picChg>
        <pc:picChg chg="add mod">
          <ac:chgData name="Vinh Hoang Nhu" userId="d2ccfa87-bd55-436a-894a-85c7f0ae780d" providerId="ADAL" clId="{FB1AA06C-2B83-4550-88B7-AD87F061D40E}" dt="2024-02-16T01:28:50.759" v="488" actId="1440"/>
          <ac:picMkLst>
            <pc:docMk/>
            <pc:sldMk cId="337495873" sldId="687"/>
            <ac:picMk id="10" creationId="{0804CE6E-D86A-F37C-CCE9-323663D3E0C0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801688355" sldId="687"/>
        </pc:sldMkLst>
      </pc:sldChg>
      <pc:sldChg chg="addSp delSp modSp new mod">
        <pc:chgData name="Vinh Hoang Nhu" userId="d2ccfa87-bd55-436a-894a-85c7f0ae780d" providerId="ADAL" clId="{FB1AA06C-2B83-4550-88B7-AD87F061D40E}" dt="2024-02-16T01:31:21.866" v="553" actId="20577"/>
        <pc:sldMkLst>
          <pc:docMk/>
          <pc:sldMk cId="2807691833" sldId="688"/>
        </pc:sldMkLst>
        <pc:spChg chg="del">
          <ac:chgData name="Vinh Hoang Nhu" userId="d2ccfa87-bd55-436a-894a-85c7f0ae780d" providerId="ADAL" clId="{FB1AA06C-2B83-4550-88B7-AD87F061D40E}" dt="2024-02-16T01:29:55.789" v="519" actId="478"/>
          <ac:spMkLst>
            <pc:docMk/>
            <pc:sldMk cId="2807691833" sldId="688"/>
            <ac:spMk id="2" creationId="{B6BE2066-89E9-BC12-E498-9151CBC57C48}"/>
          </ac:spMkLst>
        </pc:spChg>
        <pc:spChg chg="mod">
          <ac:chgData name="Vinh Hoang Nhu" userId="d2ccfa87-bd55-436a-894a-85c7f0ae780d" providerId="ADAL" clId="{FB1AA06C-2B83-4550-88B7-AD87F061D40E}" dt="2024-02-16T01:29:40.132" v="518" actId="20577"/>
          <ac:spMkLst>
            <pc:docMk/>
            <pc:sldMk cId="2807691833" sldId="688"/>
            <ac:spMk id="3" creationId="{989EB891-FCE6-BDD7-6F44-77ABE8AB4A5F}"/>
          </ac:spMkLst>
        </pc:spChg>
        <pc:spChg chg="add del mod">
          <ac:chgData name="Vinh Hoang Nhu" userId="d2ccfa87-bd55-436a-894a-85c7f0ae780d" providerId="ADAL" clId="{FB1AA06C-2B83-4550-88B7-AD87F061D40E}" dt="2024-02-16T01:30:53.402" v="527" actId="478"/>
          <ac:spMkLst>
            <pc:docMk/>
            <pc:sldMk cId="2807691833" sldId="688"/>
            <ac:spMk id="6" creationId="{535EAFB2-410C-6D11-1B4C-CAE7F38E7708}"/>
          </ac:spMkLst>
        </pc:spChg>
        <pc:spChg chg="add mod">
          <ac:chgData name="Vinh Hoang Nhu" userId="d2ccfa87-bd55-436a-894a-85c7f0ae780d" providerId="ADAL" clId="{FB1AA06C-2B83-4550-88B7-AD87F061D40E}" dt="2024-02-16T01:31:21.866" v="553" actId="20577"/>
          <ac:spMkLst>
            <pc:docMk/>
            <pc:sldMk cId="2807691833" sldId="688"/>
            <ac:spMk id="7" creationId="{D0D32681-05C8-402C-6869-5B1A9000A4C6}"/>
          </ac:spMkLst>
        </pc:spChg>
        <pc:picChg chg="add mod modCrop">
          <ac:chgData name="Vinh Hoang Nhu" userId="d2ccfa87-bd55-436a-894a-85c7f0ae780d" providerId="ADAL" clId="{FB1AA06C-2B83-4550-88B7-AD87F061D40E}" dt="2024-02-16T01:30:44.440" v="525" actId="1076"/>
          <ac:picMkLst>
            <pc:docMk/>
            <pc:sldMk cId="2807691833" sldId="688"/>
            <ac:picMk id="5" creationId="{0D8FE2E2-1670-6DF9-1E17-FA3C2E09E2C4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4278204993" sldId="688"/>
        </pc:sldMkLst>
      </pc:sldChg>
      <pc:sldChg chg="addSp delSp modSp add mod">
        <pc:chgData name="Vinh Hoang Nhu" userId="d2ccfa87-bd55-436a-894a-85c7f0ae780d" providerId="ADAL" clId="{FB1AA06C-2B83-4550-88B7-AD87F061D40E}" dt="2024-02-16T01:37:14.586" v="840" actId="14100"/>
        <pc:sldMkLst>
          <pc:docMk/>
          <pc:sldMk cId="1983953592" sldId="689"/>
        </pc:sldMkLst>
        <pc:spChg chg="add mod">
          <ac:chgData name="Vinh Hoang Nhu" userId="d2ccfa87-bd55-436a-894a-85c7f0ae780d" providerId="ADAL" clId="{FB1AA06C-2B83-4550-88B7-AD87F061D40E}" dt="2024-02-16T01:33:58.359" v="701" actId="1076"/>
          <ac:spMkLst>
            <pc:docMk/>
            <pc:sldMk cId="1983953592" sldId="689"/>
            <ac:spMk id="6" creationId="{7710A688-C263-75A4-2D6F-1D06EE0A12F8}"/>
          </ac:spMkLst>
        </pc:spChg>
        <pc:spChg chg="mod">
          <ac:chgData name="Vinh Hoang Nhu" userId="d2ccfa87-bd55-436a-894a-85c7f0ae780d" providerId="ADAL" clId="{FB1AA06C-2B83-4550-88B7-AD87F061D40E}" dt="2024-02-16T01:37:14.586" v="840" actId="14100"/>
          <ac:spMkLst>
            <pc:docMk/>
            <pc:sldMk cId="1983953592" sldId="689"/>
            <ac:spMk id="7" creationId="{29ABCB45-34A2-4428-C92F-8F4C8261894A}"/>
          </ac:spMkLst>
        </pc:spChg>
        <pc:picChg chg="add del mod">
          <ac:chgData name="Vinh Hoang Nhu" userId="d2ccfa87-bd55-436a-894a-85c7f0ae780d" providerId="ADAL" clId="{FB1AA06C-2B83-4550-88B7-AD87F061D40E}" dt="2024-02-16T01:34:00.403" v="703" actId="22"/>
          <ac:picMkLst>
            <pc:docMk/>
            <pc:sldMk cId="1983953592" sldId="689"/>
            <ac:picMk id="4" creationId="{8ADFEBD9-51D3-F00F-E2FD-45E160F7E42B}"/>
          </ac:picMkLst>
        </pc:picChg>
        <pc:picChg chg="mod">
          <ac:chgData name="Vinh Hoang Nhu" userId="d2ccfa87-bd55-436a-894a-85c7f0ae780d" providerId="ADAL" clId="{FB1AA06C-2B83-4550-88B7-AD87F061D40E}" dt="2024-02-16T01:37:05.551" v="838" actId="14826"/>
          <ac:picMkLst>
            <pc:docMk/>
            <pc:sldMk cId="1983953592" sldId="689"/>
            <ac:picMk id="5" creationId="{CE490F5F-783A-0685-11A2-2313F39353EE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3017504415" sldId="689"/>
        </pc:sldMkLst>
      </pc:sldChg>
      <pc:sldChg chg="modSp add mod">
        <pc:chgData name="Vinh Hoang Nhu" userId="d2ccfa87-bd55-436a-894a-85c7f0ae780d" providerId="ADAL" clId="{FB1AA06C-2B83-4550-88B7-AD87F061D40E}" dt="2024-02-16T01:34:30.490" v="756" actId="20577"/>
        <pc:sldMkLst>
          <pc:docMk/>
          <pc:sldMk cId="913761958" sldId="690"/>
        </pc:sldMkLst>
        <pc:spChg chg="mod">
          <ac:chgData name="Vinh Hoang Nhu" userId="d2ccfa87-bd55-436a-894a-85c7f0ae780d" providerId="ADAL" clId="{FB1AA06C-2B83-4550-88B7-AD87F061D40E}" dt="2024-02-16T01:34:30.490" v="756" actId="20577"/>
          <ac:spMkLst>
            <pc:docMk/>
            <pc:sldMk cId="913761958" sldId="690"/>
            <ac:spMk id="7" creationId="{4BDCDD6B-FB98-9B9F-C945-8FC7D8D9CFF0}"/>
          </ac:spMkLst>
        </pc:spChg>
        <pc:picChg chg="mod">
          <ac:chgData name="Vinh Hoang Nhu" userId="d2ccfa87-bd55-436a-894a-85c7f0ae780d" providerId="ADAL" clId="{FB1AA06C-2B83-4550-88B7-AD87F061D40E}" dt="2024-02-16T01:34:17.036" v="707" actId="14826"/>
          <ac:picMkLst>
            <pc:docMk/>
            <pc:sldMk cId="913761958" sldId="690"/>
            <ac:picMk id="5" creationId="{9C333DD6-0C73-E510-6597-2740E5F82A8D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3063704152" sldId="690"/>
        </pc:sldMkLst>
      </pc:sldChg>
      <pc:sldChg chg="modSp add mod">
        <pc:chgData name="Vinh Hoang Nhu" userId="d2ccfa87-bd55-436a-894a-85c7f0ae780d" providerId="ADAL" clId="{FB1AA06C-2B83-4550-88B7-AD87F061D40E}" dt="2024-02-16T01:36:02.105" v="836" actId="13822"/>
        <pc:sldMkLst>
          <pc:docMk/>
          <pc:sldMk cId="679365407" sldId="691"/>
        </pc:sldMkLst>
        <pc:spChg chg="mod">
          <ac:chgData name="Vinh Hoang Nhu" userId="d2ccfa87-bd55-436a-894a-85c7f0ae780d" providerId="ADAL" clId="{FB1AA06C-2B83-4550-88B7-AD87F061D40E}" dt="2024-02-16T01:36:02.105" v="836" actId="13822"/>
          <ac:spMkLst>
            <pc:docMk/>
            <pc:sldMk cId="679365407" sldId="691"/>
            <ac:spMk id="7" creationId="{23F2E0A5-3EC0-218D-604E-6B8D269687E8}"/>
          </ac:spMkLst>
        </pc:spChg>
        <pc:picChg chg="mod modCrop">
          <ac:chgData name="Vinh Hoang Nhu" userId="d2ccfa87-bd55-436a-894a-85c7f0ae780d" providerId="ADAL" clId="{FB1AA06C-2B83-4550-88B7-AD87F061D40E}" dt="2024-02-16T01:35:30.396" v="766" actId="1076"/>
          <ac:picMkLst>
            <pc:docMk/>
            <pc:sldMk cId="679365407" sldId="691"/>
            <ac:picMk id="5" creationId="{144DC473-F792-50AD-0C6C-49D9D7FEC38C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2321374673" sldId="691"/>
        </pc:sldMkLst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399063871" sldId="692"/>
        </pc:sldMkLst>
      </pc:sldChg>
      <pc:sldChg chg="addSp delSp modSp new mod">
        <pc:chgData name="Vinh Hoang Nhu" userId="d2ccfa87-bd55-436a-894a-85c7f0ae780d" providerId="ADAL" clId="{FB1AA06C-2B83-4550-88B7-AD87F061D40E}" dt="2024-02-16T01:38:57.186" v="910" actId="20577"/>
        <pc:sldMkLst>
          <pc:docMk/>
          <pc:sldMk cId="3406208894" sldId="692"/>
        </pc:sldMkLst>
        <pc:spChg chg="del">
          <ac:chgData name="Vinh Hoang Nhu" userId="d2ccfa87-bd55-436a-894a-85c7f0ae780d" providerId="ADAL" clId="{FB1AA06C-2B83-4550-88B7-AD87F061D40E}" dt="2024-02-16T01:37:36.081" v="843" actId="478"/>
          <ac:spMkLst>
            <pc:docMk/>
            <pc:sldMk cId="3406208894" sldId="692"/>
            <ac:spMk id="2" creationId="{A86606B1-0CA8-3068-41E9-4D19E564BAEE}"/>
          </ac:spMkLst>
        </pc:spChg>
        <pc:spChg chg="mod">
          <ac:chgData name="Vinh Hoang Nhu" userId="d2ccfa87-bd55-436a-894a-85c7f0ae780d" providerId="ADAL" clId="{FB1AA06C-2B83-4550-88B7-AD87F061D40E}" dt="2024-02-16T01:37:32.410" v="842"/>
          <ac:spMkLst>
            <pc:docMk/>
            <pc:sldMk cId="3406208894" sldId="692"/>
            <ac:spMk id="3" creationId="{F98C8551-F7AF-8F4B-6AD3-3B6FEA27B92F}"/>
          </ac:spMkLst>
        </pc:spChg>
        <pc:spChg chg="add mod">
          <ac:chgData name="Vinh Hoang Nhu" userId="d2ccfa87-bd55-436a-894a-85c7f0ae780d" providerId="ADAL" clId="{FB1AA06C-2B83-4550-88B7-AD87F061D40E}" dt="2024-02-16T01:38:40.351" v="877" actId="14100"/>
          <ac:spMkLst>
            <pc:docMk/>
            <pc:sldMk cId="3406208894" sldId="692"/>
            <ac:spMk id="6" creationId="{83AF1483-E440-C8B7-7F39-547E0DDD3C13}"/>
          </ac:spMkLst>
        </pc:spChg>
        <pc:spChg chg="add mod">
          <ac:chgData name="Vinh Hoang Nhu" userId="d2ccfa87-bd55-436a-894a-85c7f0ae780d" providerId="ADAL" clId="{FB1AA06C-2B83-4550-88B7-AD87F061D40E}" dt="2024-02-16T01:38:57.186" v="910" actId="20577"/>
          <ac:spMkLst>
            <pc:docMk/>
            <pc:sldMk cId="3406208894" sldId="692"/>
            <ac:spMk id="9" creationId="{784069F4-9421-9913-13AC-9BAA7BD5B52A}"/>
          </ac:spMkLst>
        </pc:spChg>
        <pc:picChg chg="add mod">
          <ac:chgData name="Vinh Hoang Nhu" userId="d2ccfa87-bd55-436a-894a-85c7f0ae780d" providerId="ADAL" clId="{FB1AA06C-2B83-4550-88B7-AD87F061D40E}" dt="2024-02-16T01:38:41.889" v="879" actId="1076"/>
          <ac:picMkLst>
            <pc:docMk/>
            <pc:sldMk cId="3406208894" sldId="692"/>
            <ac:picMk id="5" creationId="{5F7C7AD8-D647-6E31-BA65-76C0E33EC94B}"/>
          </ac:picMkLst>
        </pc:picChg>
        <pc:picChg chg="add mod">
          <ac:chgData name="Vinh Hoang Nhu" userId="d2ccfa87-bd55-436a-894a-85c7f0ae780d" providerId="ADAL" clId="{FB1AA06C-2B83-4550-88B7-AD87F061D40E}" dt="2024-02-16T01:38:35.408" v="875" actId="1440"/>
          <ac:picMkLst>
            <pc:docMk/>
            <pc:sldMk cId="3406208894" sldId="692"/>
            <ac:picMk id="8" creationId="{DE00115A-8BD8-86B3-EE6E-38F2974D34C3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493888848" sldId="693"/>
        </pc:sldMkLst>
      </pc:sldChg>
      <pc:sldChg chg="modSp add mod">
        <pc:chgData name="Vinh Hoang Nhu" userId="d2ccfa87-bd55-436a-894a-85c7f0ae780d" providerId="ADAL" clId="{FB1AA06C-2B83-4550-88B7-AD87F061D40E}" dt="2024-02-16T01:39:59.746" v="958" actId="20577"/>
        <pc:sldMkLst>
          <pc:docMk/>
          <pc:sldMk cId="1751230454" sldId="693"/>
        </pc:sldMkLst>
        <pc:spChg chg="mod">
          <ac:chgData name="Vinh Hoang Nhu" userId="d2ccfa87-bd55-436a-894a-85c7f0ae780d" providerId="ADAL" clId="{FB1AA06C-2B83-4550-88B7-AD87F061D40E}" dt="2024-02-16T01:39:23.828" v="929" actId="20577"/>
          <ac:spMkLst>
            <pc:docMk/>
            <pc:sldMk cId="1751230454" sldId="693"/>
            <ac:spMk id="6" creationId="{DFC0E6F8-BA5D-2A68-43AA-BEC8D66A1FF1}"/>
          </ac:spMkLst>
        </pc:spChg>
        <pc:spChg chg="mod">
          <ac:chgData name="Vinh Hoang Nhu" userId="d2ccfa87-bd55-436a-894a-85c7f0ae780d" providerId="ADAL" clId="{FB1AA06C-2B83-4550-88B7-AD87F061D40E}" dt="2024-02-16T01:39:59.746" v="958" actId="20577"/>
          <ac:spMkLst>
            <pc:docMk/>
            <pc:sldMk cId="1751230454" sldId="693"/>
            <ac:spMk id="9" creationId="{279DF95B-CA21-B71D-1897-C8386F7DE8E0}"/>
          </ac:spMkLst>
        </pc:spChg>
        <pc:picChg chg="mod">
          <ac:chgData name="Vinh Hoang Nhu" userId="d2ccfa87-bd55-436a-894a-85c7f0ae780d" providerId="ADAL" clId="{FB1AA06C-2B83-4550-88B7-AD87F061D40E}" dt="2024-02-16T01:39:15.246" v="912" actId="14826"/>
          <ac:picMkLst>
            <pc:docMk/>
            <pc:sldMk cId="1751230454" sldId="693"/>
            <ac:picMk id="5" creationId="{6BA24A26-DB02-8D1A-3A91-C4E12B6B39AC}"/>
          </ac:picMkLst>
        </pc:picChg>
        <pc:picChg chg="mod">
          <ac:chgData name="Vinh Hoang Nhu" userId="d2ccfa87-bd55-436a-894a-85c7f0ae780d" providerId="ADAL" clId="{FB1AA06C-2B83-4550-88B7-AD87F061D40E}" dt="2024-02-16T01:39:50.250" v="930" actId="14826"/>
          <ac:picMkLst>
            <pc:docMk/>
            <pc:sldMk cId="1751230454" sldId="693"/>
            <ac:picMk id="8" creationId="{343FBA66-74E2-0641-497D-81744CEE01B4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461628862" sldId="694"/>
        </pc:sldMkLst>
      </pc:sldChg>
      <pc:sldChg chg="addSp delSp modSp add mod">
        <pc:chgData name="Vinh Hoang Nhu" userId="d2ccfa87-bd55-436a-894a-85c7f0ae780d" providerId="ADAL" clId="{FB1AA06C-2B83-4550-88B7-AD87F061D40E}" dt="2024-02-16T01:43:39.217" v="1001" actId="1440"/>
        <pc:sldMkLst>
          <pc:docMk/>
          <pc:sldMk cId="2404296201" sldId="694"/>
        </pc:sldMkLst>
        <pc:spChg chg="mod">
          <ac:chgData name="Vinh Hoang Nhu" userId="d2ccfa87-bd55-436a-894a-85c7f0ae780d" providerId="ADAL" clId="{FB1AA06C-2B83-4550-88B7-AD87F061D40E}" dt="2024-02-16T01:41:31.866" v="978" actId="20577"/>
          <ac:spMkLst>
            <pc:docMk/>
            <pc:sldMk cId="2404296201" sldId="694"/>
            <ac:spMk id="3" creationId="{1131C74C-A763-0714-E1B8-41653E5A15E6}"/>
          </ac:spMkLst>
        </pc:spChg>
        <pc:spChg chg="del">
          <ac:chgData name="Vinh Hoang Nhu" userId="d2ccfa87-bd55-436a-894a-85c7f0ae780d" providerId="ADAL" clId="{FB1AA06C-2B83-4550-88B7-AD87F061D40E}" dt="2024-02-16T01:42:16.715" v="982" actId="478"/>
          <ac:spMkLst>
            <pc:docMk/>
            <pc:sldMk cId="2404296201" sldId="694"/>
            <ac:spMk id="6" creationId="{057B0D69-162E-4917-A3CC-85F35A6FEAD8}"/>
          </ac:spMkLst>
        </pc:spChg>
        <pc:spChg chg="del">
          <ac:chgData name="Vinh Hoang Nhu" userId="d2ccfa87-bd55-436a-894a-85c7f0ae780d" providerId="ADAL" clId="{FB1AA06C-2B83-4550-88B7-AD87F061D40E}" dt="2024-02-16T01:42:15.691" v="981" actId="478"/>
          <ac:spMkLst>
            <pc:docMk/>
            <pc:sldMk cId="2404296201" sldId="694"/>
            <ac:spMk id="9" creationId="{0A079B80-C0CF-98EF-E3B3-D1F86C2E77B2}"/>
          </ac:spMkLst>
        </pc:spChg>
        <pc:picChg chg="add mod">
          <ac:chgData name="Vinh Hoang Nhu" userId="d2ccfa87-bd55-436a-894a-85c7f0ae780d" providerId="ADAL" clId="{FB1AA06C-2B83-4550-88B7-AD87F061D40E}" dt="2024-02-16T01:42:41.083" v="988" actId="14100"/>
          <ac:picMkLst>
            <pc:docMk/>
            <pc:sldMk cId="2404296201" sldId="694"/>
            <ac:picMk id="4" creationId="{4E6E5E78-1303-A698-CD5B-24DE51F365EE}"/>
          </ac:picMkLst>
        </pc:picChg>
        <pc:picChg chg="del">
          <ac:chgData name="Vinh Hoang Nhu" userId="d2ccfa87-bd55-436a-894a-85c7f0ae780d" providerId="ADAL" clId="{FB1AA06C-2B83-4550-88B7-AD87F061D40E}" dt="2024-02-16T01:42:13.700" v="979" actId="478"/>
          <ac:picMkLst>
            <pc:docMk/>
            <pc:sldMk cId="2404296201" sldId="694"/>
            <ac:picMk id="5" creationId="{F3BC6F44-B984-FC4C-6DCC-0D212A0C8103}"/>
          </ac:picMkLst>
        </pc:picChg>
        <pc:picChg chg="del">
          <ac:chgData name="Vinh Hoang Nhu" userId="d2ccfa87-bd55-436a-894a-85c7f0ae780d" providerId="ADAL" clId="{FB1AA06C-2B83-4550-88B7-AD87F061D40E}" dt="2024-02-16T01:42:14.224" v="980" actId="478"/>
          <ac:picMkLst>
            <pc:docMk/>
            <pc:sldMk cId="2404296201" sldId="694"/>
            <ac:picMk id="8" creationId="{6DE713C3-331E-1D25-7C70-A415BE3AF7BB}"/>
          </ac:picMkLst>
        </pc:picChg>
        <pc:picChg chg="add mod">
          <ac:chgData name="Vinh Hoang Nhu" userId="d2ccfa87-bd55-436a-894a-85c7f0ae780d" providerId="ADAL" clId="{FB1AA06C-2B83-4550-88B7-AD87F061D40E}" dt="2024-02-16T01:43:23.240" v="995" actId="1076"/>
          <ac:picMkLst>
            <pc:docMk/>
            <pc:sldMk cId="2404296201" sldId="694"/>
            <ac:picMk id="10" creationId="{26991442-284A-4A4F-3E30-2084A2EF2505}"/>
          </ac:picMkLst>
        </pc:picChg>
        <pc:picChg chg="add mod">
          <ac:chgData name="Vinh Hoang Nhu" userId="d2ccfa87-bd55-436a-894a-85c7f0ae780d" providerId="ADAL" clId="{FB1AA06C-2B83-4550-88B7-AD87F061D40E}" dt="2024-02-16T01:43:39.217" v="1001" actId="1440"/>
          <ac:picMkLst>
            <pc:docMk/>
            <pc:sldMk cId="2404296201" sldId="694"/>
            <ac:picMk id="12" creationId="{E62D1250-9C13-BC4A-8F83-E687AA0CCA6F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815307358" sldId="695"/>
        </pc:sldMkLst>
      </pc:sldChg>
      <pc:sldChg chg="delSp modSp add mod">
        <pc:chgData name="Vinh Hoang Nhu" userId="d2ccfa87-bd55-436a-894a-85c7f0ae780d" providerId="ADAL" clId="{FB1AA06C-2B83-4550-88B7-AD87F061D40E}" dt="2024-02-16T01:44:17.248" v="1009" actId="1076"/>
        <pc:sldMkLst>
          <pc:docMk/>
          <pc:sldMk cId="2714205122" sldId="695"/>
        </pc:sldMkLst>
        <pc:picChg chg="mod">
          <ac:chgData name="Vinh Hoang Nhu" userId="d2ccfa87-bd55-436a-894a-85c7f0ae780d" providerId="ADAL" clId="{FB1AA06C-2B83-4550-88B7-AD87F061D40E}" dt="2024-02-16T01:44:17.248" v="1009" actId="1076"/>
          <ac:picMkLst>
            <pc:docMk/>
            <pc:sldMk cId="2714205122" sldId="695"/>
            <ac:picMk id="4" creationId="{1F5C91A0-56B2-FB17-DDC3-42F70E3E7B43}"/>
          </ac:picMkLst>
        </pc:picChg>
        <pc:picChg chg="del">
          <ac:chgData name="Vinh Hoang Nhu" userId="d2ccfa87-bd55-436a-894a-85c7f0ae780d" providerId="ADAL" clId="{FB1AA06C-2B83-4550-88B7-AD87F061D40E}" dt="2024-02-16T01:44:06.643" v="1004" actId="478"/>
          <ac:picMkLst>
            <pc:docMk/>
            <pc:sldMk cId="2714205122" sldId="695"/>
            <ac:picMk id="10" creationId="{FEF4580F-F11E-18AE-405C-94F35B046A3B}"/>
          </ac:picMkLst>
        </pc:picChg>
        <pc:picChg chg="del">
          <ac:chgData name="Vinh Hoang Nhu" userId="d2ccfa87-bd55-436a-894a-85c7f0ae780d" providerId="ADAL" clId="{FB1AA06C-2B83-4550-88B7-AD87F061D40E}" dt="2024-02-16T01:44:07.033" v="1005" actId="478"/>
          <ac:picMkLst>
            <pc:docMk/>
            <pc:sldMk cId="2714205122" sldId="695"/>
            <ac:picMk id="12" creationId="{929AB1FB-2D3C-30B2-8123-DC2A34B86185}"/>
          </ac:picMkLst>
        </pc:picChg>
      </pc:sldChg>
      <pc:sldChg chg="addSp delSp modSp new mod">
        <pc:chgData name="Vinh Hoang Nhu" userId="d2ccfa87-bd55-436a-894a-85c7f0ae780d" providerId="ADAL" clId="{FB1AA06C-2B83-4550-88B7-AD87F061D40E}" dt="2024-02-16T01:53:49.383" v="1069" actId="14100"/>
        <pc:sldMkLst>
          <pc:docMk/>
          <pc:sldMk cId="1206047718" sldId="696"/>
        </pc:sldMkLst>
        <pc:spChg chg="del">
          <ac:chgData name="Vinh Hoang Nhu" userId="d2ccfa87-bd55-436a-894a-85c7f0ae780d" providerId="ADAL" clId="{FB1AA06C-2B83-4550-88B7-AD87F061D40E}" dt="2024-02-16T01:44:51.100" v="1011" actId="22"/>
          <ac:spMkLst>
            <pc:docMk/>
            <pc:sldMk cId="1206047718" sldId="696"/>
            <ac:spMk id="2" creationId="{39DC1387-B1DE-74F7-593D-94A5A4E3FAB3}"/>
          </ac:spMkLst>
        </pc:spChg>
        <pc:spChg chg="mod">
          <ac:chgData name="Vinh Hoang Nhu" userId="d2ccfa87-bd55-436a-894a-85c7f0ae780d" providerId="ADAL" clId="{FB1AA06C-2B83-4550-88B7-AD87F061D40E}" dt="2024-02-16T01:45:18.562" v="1017"/>
          <ac:spMkLst>
            <pc:docMk/>
            <pc:sldMk cId="1206047718" sldId="696"/>
            <ac:spMk id="3" creationId="{201F4B55-162E-9936-AE2C-62B5E6D4D074}"/>
          </ac:spMkLst>
        </pc:spChg>
        <pc:picChg chg="add mod ord">
          <ac:chgData name="Vinh Hoang Nhu" userId="d2ccfa87-bd55-436a-894a-85c7f0ae780d" providerId="ADAL" clId="{FB1AA06C-2B83-4550-88B7-AD87F061D40E}" dt="2024-02-16T01:44:54.999" v="1013" actId="1076"/>
          <ac:picMkLst>
            <pc:docMk/>
            <pc:sldMk cId="1206047718" sldId="696"/>
            <ac:picMk id="5" creationId="{5AC91752-32EF-402B-9479-FA3EE1E18FFB}"/>
          </ac:picMkLst>
        </pc:picChg>
        <pc:picChg chg="add mod">
          <ac:chgData name="Vinh Hoang Nhu" userId="d2ccfa87-bd55-436a-894a-85c7f0ae780d" providerId="ADAL" clId="{FB1AA06C-2B83-4550-88B7-AD87F061D40E}" dt="2024-02-16T01:53:49.383" v="1069" actId="14100"/>
          <ac:picMkLst>
            <pc:docMk/>
            <pc:sldMk cId="1206047718" sldId="696"/>
            <ac:picMk id="7" creationId="{8564A025-9D6F-8B97-6632-538C5AA9E548}"/>
          </ac:picMkLst>
        </pc:picChg>
        <pc:picChg chg="add mod">
          <ac:chgData name="Vinh Hoang Nhu" userId="d2ccfa87-bd55-436a-894a-85c7f0ae780d" providerId="ADAL" clId="{FB1AA06C-2B83-4550-88B7-AD87F061D40E}" dt="2024-02-16T01:53:44.230" v="1067" actId="1076"/>
          <ac:picMkLst>
            <pc:docMk/>
            <pc:sldMk cId="1206047718" sldId="696"/>
            <ac:picMk id="9" creationId="{6AE2D4A5-AEDD-4A00-34AD-C6DBBCBB425E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2690351512" sldId="696"/>
        </pc:sldMkLst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866855873" sldId="697"/>
        </pc:sldMkLst>
      </pc:sldChg>
      <pc:sldChg chg="addSp modSp add mod">
        <pc:chgData name="Vinh Hoang Nhu" userId="d2ccfa87-bd55-436a-894a-85c7f0ae780d" providerId="ADAL" clId="{FB1AA06C-2B83-4550-88B7-AD87F061D40E}" dt="2024-02-16T01:48:33.740" v="1037" actId="1076"/>
        <pc:sldMkLst>
          <pc:docMk/>
          <pc:sldMk cId="3145405508" sldId="697"/>
        </pc:sldMkLst>
        <pc:picChg chg="add mod">
          <ac:chgData name="Vinh Hoang Nhu" userId="d2ccfa87-bd55-436a-894a-85c7f0ae780d" providerId="ADAL" clId="{FB1AA06C-2B83-4550-88B7-AD87F061D40E}" dt="2024-02-16T01:48:30.815" v="1036" actId="1076"/>
          <ac:picMkLst>
            <pc:docMk/>
            <pc:sldMk cId="3145405508" sldId="697"/>
            <ac:picMk id="2" creationId="{5397005A-999D-BCB5-856A-D98635BF164A}"/>
          </ac:picMkLst>
        </pc:picChg>
        <pc:picChg chg="mod">
          <ac:chgData name="Vinh Hoang Nhu" userId="d2ccfa87-bd55-436a-894a-85c7f0ae780d" providerId="ADAL" clId="{FB1AA06C-2B83-4550-88B7-AD87F061D40E}" dt="2024-02-16T01:46:44.629" v="1028" actId="14826"/>
          <ac:picMkLst>
            <pc:docMk/>
            <pc:sldMk cId="3145405508" sldId="697"/>
            <ac:picMk id="5" creationId="{15F812CA-0394-D618-FE3F-F54348ACC3F6}"/>
          </ac:picMkLst>
        </pc:picChg>
        <pc:picChg chg="mod">
          <ac:chgData name="Vinh Hoang Nhu" userId="d2ccfa87-bd55-436a-894a-85c7f0ae780d" providerId="ADAL" clId="{FB1AA06C-2B83-4550-88B7-AD87F061D40E}" dt="2024-02-16T01:48:33.740" v="1037" actId="1076"/>
          <ac:picMkLst>
            <pc:docMk/>
            <pc:sldMk cId="3145405508" sldId="697"/>
            <ac:picMk id="7" creationId="{56511587-9BAB-8C21-0967-5511A7883B4A}"/>
          </ac:picMkLst>
        </pc:picChg>
        <pc:picChg chg="mod">
          <ac:chgData name="Vinh Hoang Nhu" userId="d2ccfa87-bd55-436a-894a-85c7f0ae780d" providerId="ADAL" clId="{FB1AA06C-2B83-4550-88B7-AD87F061D40E}" dt="2024-02-16T01:48:14.594" v="1034" actId="14826"/>
          <ac:picMkLst>
            <pc:docMk/>
            <pc:sldMk cId="3145405508" sldId="697"/>
            <ac:picMk id="9" creationId="{81C35233-B3ED-AFB6-7A8F-E9CF8168BC9B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2187845548" sldId="698"/>
        </pc:sldMkLst>
      </pc:sldChg>
      <pc:sldChg chg="delSp modSp add mod">
        <pc:chgData name="Vinh Hoang Nhu" userId="d2ccfa87-bd55-436a-894a-85c7f0ae780d" providerId="ADAL" clId="{FB1AA06C-2B83-4550-88B7-AD87F061D40E}" dt="2024-02-16T01:51:52.555" v="1056" actId="1076"/>
        <pc:sldMkLst>
          <pc:docMk/>
          <pc:sldMk cId="3736267592" sldId="698"/>
        </pc:sldMkLst>
        <pc:picChg chg="del">
          <ac:chgData name="Vinh Hoang Nhu" userId="d2ccfa87-bd55-436a-894a-85c7f0ae780d" providerId="ADAL" clId="{FB1AA06C-2B83-4550-88B7-AD87F061D40E}" dt="2024-02-16T01:51:44.782" v="1051" actId="478"/>
          <ac:picMkLst>
            <pc:docMk/>
            <pc:sldMk cId="3736267592" sldId="698"/>
            <ac:picMk id="2" creationId="{9A2F1842-CB02-A442-63C1-74936A47E7CE}"/>
          </ac:picMkLst>
        </pc:picChg>
        <pc:picChg chg="mod">
          <ac:chgData name="Vinh Hoang Nhu" userId="d2ccfa87-bd55-436a-894a-85c7f0ae780d" providerId="ADAL" clId="{FB1AA06C-2B83-4550-88B7-AD87F061D40E}" dt="2024-02-16T01:49:39.881" v="1039" actId="14826"/>
          <ac:picMkLst>
            <pc:docMk/>
            <pc:sldMk cId="3736267592" sldId="698"/>
            <ac:picMk id="5" creationId="{9AEEAA0F-A119-3338-7E1F-CC517948762F}"/>
          </ac:picMkLst>
        </pc:picChg>
        <pc:picChg chg="mod">
          <ac:chgData name="Vinh Hoang Nhu" userId="d2ccfa87-bd55-436a-894a-85c7f0ae780d" providerId="ADAL" clId="{FB1AA06C-2B83-4550-88B7-AD87F061D40E}" dt="2024-02-16T01:51:52.555" v="1056" actId="1076"/>
          <ac:picMkLst>
            <pc:docMk/>
            <pc:sldMk cId="3736267592" sldId="698"/>
            <ac:picMk id="7" creationId="{C79AA800-3CBA-4405-6B91-AD4EFAAE84A6}"/>
          </ac:picMkLst>
        </pc:picChg>
        <pc:picChg chg="mod">
          <ac:chgData name="Vinh Hoang Nhu" userId="d2ccfa87-bd55-436a-894a-85c7f0ae780d" providerId="ADAL" clId="{FB1AA06C-2B83-4550-88B7-AD87F061D40E}" dt="2024-02-16T01:51:52.555" v="1056" actId="1076"/>
          <ac:picMkLst>
            <pc:docMk/>
            <pc:sldMk cId="3736267592" sldId="698"/>
            <ac:picMk id="9" creationId="{DB088389-7CE3-B325-3726-F16D6237346A}"/>
          </ac:picMkLst>
        </pc:picChg>
      </pc:sldChg>
      <pc:sldChg chg="modSp add mod">
        <pc:chgData name="Vinh Hoang Nhu" userId="d2ccfa87-bd55-436a-894a-85c7f0ae780d" providerId="ADAL" clId="{FB1AA06C-2B83-4550-88B7-AD87F061D40E}" dt="2024-02-16T01:53:33.498" v="1066" actId="14100"/>
        <pc:sldMkLst>
          <pc:docMk/>
          <pc:sldMk cId="139327123" sldId="699"/>
        </pc:sldMkLst>
        <pc:picChg chg="mod">
          <ac:chgData name="Vinh Hoang Nhu" userId="d2ccfa87-bd55-436a-894a-85c7f0ae780d" providerId="ADAL" clId="{FB1AA06C-2B83-4550-88B7-AD87F061D40E}" dt="2024-02-16T01:53:33.498" v="1066" actId="14100"/>
          <ac:picMkLst>
            <pc:docMk/>
            <pc:sldMk cId="139327123" sldId="699"/>
            <ac:picMk id="2" creationId="{E793CEBE-DEEE-9A8A-CD72-B1F2A4F31AB2}"/>
          </ac:picMkLst>
        </pc:picChg>
        <pc:picChg chg="mod">
          <ac:chgData name="Vinh Hoang Nhu" userId="d2ccfa87-bd55-436a-894a-85c7f0ae780d" providerId="ADAL" clId="{FB1AA06C-2B83-4550-88B7-AD87F061D40E}" dt="2024-02-16T01:50:11.999" v="1041" actId="14826"/>
          <ac:picMkLst>
            <pc:docMk/>
            <pc:sldMk cId="139327123" sldId="699"/>
            <ac:picMk id="5" creationId="{3A177181-7B68-4781-717B-452A8A3A8F1B}"/>
          </ac:picMkLst>
        </pc:picChg>
        <pc:picChg chg="mod">
          <ac:chgData name="Vinh Hoang Nhu" userId="d2ccfa87-bd55-436a-894a-85c7f0ae780d" providerId="ADAL" clId="{FB1AA06C-2B83-4550-88B7-AD87F061D40E}" dt="2024-02-16T01:52:19.937" v="1059" actId="14100"/>
          <ac:picMkLst>
            <pc:docMk/>
            <pc:sldMk cId="139327123" sldId="699"/>
            <ac:picMk id="7" creationId="{96F178FF-8AD1-622A-552B-C83F8F0879F1}"/>
          </ac:picMkLst>
        </pc:picChg>
        <pc:picChg chg="mod">
          <ac:chgData name="Vinh Hoang Nhu" userId="d2ccfa87-bd55-436a-894a-85c7f0ae780d" providerId="ADAL" clId="{FB1AA06C-2B83-4550-88B7-AD87F061D40E}" dt="2024-02-16T01:52:56.074" v="1063" actId="14100"/>
          <ac:picMkLst>
            <pc:docMk/>
            <pc:sldMk cId="139327123" sldId="699"/>
            <ac:picMk id="9" creationId="{7FFEF418-F7CD-ED4D-820C-3F2461621CDB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926928757" sldId="699"/>
        </pc:sldMkLst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974917278" sldId="700"/>
        </pc:sldMkLst>
      </pc:sldChg>
      <pc:sldChg chg="addSp modSp new mod">
        <pc:chgData name="Vinh Hoang Nhu" userId="d2ccfa87-bd55-436a-894a-85c7f0ae780d" providerId="ADAL" clId="{FB1AA06C-2B83-4550-88B7-AD87F061D40E}" dt="2024-02-16T01:56:26.107" v="1158" actId="14100"/>
        <pc:sldMkLst>
          <pc:docMk/>
          <pc:sldMk cId="2339618358" sldId="700"/>
        </pc:sldMkLst>
        <pc:spChg chg="mod">
          <ac:chgData name="Vinh Hoang Nhu" userId="d2ccfa87-bd55-436a-894a-85c7f0ae780d" providerId="ADAL" clId="{FB1AA06C-2B83-4550-88B7-AD87F061D40E}" dt="2024-02-16T01:55:17.764" v="1148" actId="27636"/>
          <ac:spMkLst>
            <pc:docMk/>
            <pc:sldMk cId="2339618358" sldId="700"/>
            <ac:spMk id="2" creationId="{54A58FB4-324C-89D6-8B7E-AD7EADE7A918}"/>
          </ac:spMkLst>
        </pc:spChg>
        <pc:spChg chg="mod">
          <ac:chgData name="Vinh Hoang Nhu" userId="d2ccfa87-bd55-436a-894a-85c7f0ae780d" providerId="ADAL" clId="{FB1AA06C-2B83-4550-88B7-AD87F061D40E}" dt="2024-02-16T01:54:40.001" v="1141" actId="20577"/>
          <ac:spMkLst>
            <pc:docMk/>
            <pc:sldMk cId="2339618358" sldId="700"/>
            <ac:spMk id="3" creationId="{7C06987B-8B48-E913-A8E6-C889D91AA36F}"/>
          </ac:spMkLst>
        </pc:spChg>
        <pc:spChg chg="add">
          <ac:chgData name="Vinh Hoang Nhu" userId="d2ccfa87-bd55-436a-894a-85c7f0ae780d" providerId="ADAL" clId="{FB1AA06C-2B83-4550-88B7-AD87F061D40E}" dt="2024-02-16T01:55:34.473" v="1149"/>
          <ac:spMkLst>
            <pc:docMk/>
            <pc:sldMk cId="2339618358" sldId="700"/>
            <ac:spMk id="4" creationId="{5750CCED-4175-99AF-CB41-52BB7F7EFBAC}"/>
          </ac:spMkLst>
        </pc:spChg>
        <pc:spChg chg="add">
          <ac:chgData name="Vinh Hoang Nhu" userId="d2ccfa87-bd55-436a-894a-85c7f0ae780d" providerId="ADAL" clId="{FB1AA06C-2B83-4550-88B7-AD87F061D40E}" dt="2024-02-16T01:56:01.586" v="1153"/>
          <ac:spMkLst>
            <pc:docMk/>
            <pc:sldMk cId="2339618358" sldId="700"/>
            <ac:spMk id="5" creationId="{15EF1D5F-0109-4473-F441-99D3B411D233}"/>
          </ac:spMkLst>
        </pc:spChg>
        <pc:spChg chg="add">
          <ac:chgData name="Vinh Hoang Nhu" userId="d2ccfa87-bd55-436a-894a-85c7f0ae780d" providerId="ADAL" clId="{FB1AA06C-2B83-4550-88B7-AD87F061D40E}" dt="2024-02-16T01:56:10.097" v="1154"/>
          <ac:spMkLst>
            <pc:docMk/>
            <pc:sldMk cId="2339618358" sldId="700"/>
            <ac:spMk id="6" creationId="{120314C7-AD84-88C9-5A32-30146D42CFA8}"/>
          </ac:spMkLst>
        </pc:spChg>
        <pc:picChg chg="add mod">
          <ac:chgData name="Vinh Hoang Nhu" userId="d2ccfa87-bd55-436a-894a-85c7f0ae780d" providerId="ADAL" clId="{FB1AA06C-2B83-4550-88B7-AD87F061D40E}" dt="2024-02-16T01:56:26.107" v="1158" actId="14100"/>
          <ac:picMkLst>
            <pc:docMk/>
            <pc:sldMk cId="2339618358" sldId="700"/>
            <ac:picMk id="8" creationId="{2D326EA3-128D-7560-7ED0-434561367207}"/>
          </ac:picMkLst>
        </pc:picChg>
        <pc:picChg chg="add mod">
          <ac:chgData name="Vinh Hoang Nhu" userId="d2ccfa87-bd55-436a-894a-85c7f0ae780d" providerId="ADAL" clId="{FB1AA06C-2B83-4550-88B7-AD87F061D40E}" dt="2024-02-16T01:55:48.599" v="1152" actId="1076"/>
          <ac:picMkLst>
            <pc:docMk/>
            <pc:sldMk cId="2339618358" sldId="700"/>
            <ac:picMk id="4100" creationId="{353C4FEE-1013-C07D-C587-A12E66C949D8}"/>
          </ac:picMkLst>
        </pc:picChg>
      </pc:sldChg>
      <pc:sldChg chg="addSp delSp modSp add mod">
        <pc:chgData name="Vinh Hoang Nhu" userId="d2ccfa87-bd55-436a-894a-85c7f0ae780d" providerId="ADAL" clId="{FB1AA06C-2B83-4550-88B7-AD87F061D40E}" dt="2024-02-16T01:59:23.083" v="1260" actId="6549"/>
        <pc:sldMkLst>
          <pc:docMk/>
          <pc:sldMk cId="486478320" sldId="701"/>
        </pc:sldMkLst>
        <pc:spChg chg="del">
          <ac:chgData name="Vinh Hoang Nhu" userId="d2ccfa87-bd55-436a-894a-85c7f0ae780d" providerId="ADAL" clId="{FB1AA06C-2B83-4550-88B7-AD87F061D40E}" dt="2024-02-16T01:58:03.547" v="1160" actId="478"/>
          <ac:spMkLst>
            <pc:docMk/>
            <pc:sldMk cId="486478320" sldId="701"/>
            <ac:spMk id="2" creationId="{1ECB2A49-8039-F7C5-15A7-8EAAF9539CE1}"/>
          </ac:spMkLst>
        </pc:spChg>
        <pc:spChg chg="mod">
          <ac:chgData name="Vinh Hoang Nhu" userId="d2ccfa87-bd55-436a-894a-85c7f0ae780d" providerId="ADAL" clId="{FB1AA06C-2B83-4550-88B7-AD87F061D40E}" dt="2024-02-16T01:59:23.083" v="1260" actId="6549"/>
          <ac:spMkLst>
            <pc:docMk/>
            <pc:sldMk cId="486478320" sldId="701"/>
            <ac:spMk id="3" creationId="{EC4AE060-BAE5-7C77-6F9B-1A911CB01B72}"/>
          </ac:spMkLst>
        </pc:spChg>
        <pc:spChg chg="add del mod">
          <ac:chgData name="Vinh Hoang Nhu" userId="d2ccfa87-bd55-436a-894a-85c7f0ae780d" providerId="ADAL" clId="{FB1AA06C-2B83-4550-88B7-AD87F061D40E}" dt="2024-02-16T01:58:12.098" v="1163" actId="22"/>
          <ac:spMkLst>
            <pc:docMk/>
            <pc:sldMk cId="486478320" sldId="701"/>
            <ac:spMk id="5" creationId="{4DC3C4EC-3422-9C32-C2B9-CC50F2AF1CC8}"/>
          </ac:spMkLst>
        </pc:spChg>
        <pc:spChg chg="add mod">
          <ac:chgData name="Vinh Hoang Nhu" userId="d2ccfa87-bd55-436a-894a-85c7f0ae780d" providerId="ADAL" clId="{FB1AA06C-2B83-4550-88B7-AD87F061D40E}" dt="2024-02-16T01:58:38.996" v="1200" actId="20577"/>
          <ac:spMkLst>
            <pc:docMk/>
            <pc:sldMk cId="486478320" sldId="701"/>
            <ac:spMk id="9" creationId="{42B0FA00-C55F-9DF3-7892-3C965066C7B1}"/>
          </ac:spMkLst>
        </pc:spChg>
        <pc:spChg chg="add mod">
          <ac:chgData name="Vinh Hoang Nhu" userId="d2ccfa87-bd55-436a-894a-85c7f0ae780d" providerId="ADAL" clId="{FB1AA06C-2B83-4550-88B7-AD87F061D40E}" dt="2024-02-16T01:58:48.582" v="1211" actId="14100"/>
          <ac:spMkLst>
            <pc:docMk/>
            <pc:sldMk cId="486478320" sldId="701"/>
            <ac:spMk id="10" creationId="{80674852-E6E3-F2DC-C487-A069CE093051}"/>
          </ac:spMkLst>
        </pc:spChg>
        <pc:spChg chg="add mod">
          <ac:chgData name="Vinh Hoang Nhu" userId="d2ccfa87-bd55-436a-894a-85c7f0ae780d" providerId="ADAL" clId="{FB1AA06C-2B83-4550-88B7-AD87F061D40E}" dt="2024-02-16T01:59:04.925" v="1231" actId="14100"/>
          <ac:spMkLst>
            <pc:docMk/>
            <pc:sldMk cId="486478320" sldId="701"/>
            <ac:spMk id="11" creationId="{70C4E4E7-5889-056E-022B-EE9E6E95AC26}"/>
          </ac:spMkLst>
        </pc:spChg>
        <pc:spChg chg="add mod">
          <ac:chgData name="Vinh Hoang Nhu" userId="d2ccfa87-bd55-436a-894a-85c7f0ae780d" providerId="ADAL" clId="{FB1AA06C-2B83-4550-88B7-AD87F061D40E}" dt="2024-02-16T01:59:15.612" v="1245" actId="14100"/>
          <ac:spMkLst>
            <pc:docMk/>
            <pc:sldMk cId="486478320" sldId="701"/>
            <ac:spMk id="12" creationId="{A19726A7-3439-6A3F-47A0-DF3BDF0B450A}"/>
          </ac:spMkLst>
        </pc:spChg>
        <pc:picChg chg="add mod ord">
          <ac:chgData name="Vinh Hoang Nhu" userId="d2ccfa87-bd55-436a-894a-85c7f0ae780d" providerId="ADAL" clId="{FB1AA06C-2B83-4550-88B7-AD87F061D40E}" dt="2024-02-16T01:58:19.821" v="1168" actId="14100"/>
          <ac:picMkLst>
            <pc:docMk/>
            <pc:sldMk cId="486478320" sldId="701"/>
            <ac:picMk id="7" creationId="{1ED5B526-257E-2D82-144C-A7EB28BB0D50}"/>
          </ac:picMkLst>
        </pc:picChg>
        <pc:picChg chg="del">
          <ac:chgData name="Vinh Hoang Nhu" userId="d2ccfa87-bd55-436a-894a-85c7f0ae780d" providerId="ADAL" clId="{FB1AA06C-2B83-4550-88B7-AD87F061D40E}" dt="2024-02-16T01:58:05.982" v="1162" actId="478"/>
          <ac:picMkLst>
            <pc:docMk/>
            <pc:sldMk cId="486478320" sldId="701"/>
            <ac:picMk id="8" creationId="{5A2EE48A-F6A0-D9BB-7E5E-AFA60DC5F285}"/>
          </ac:picMkLst>
        </pc:picChg>
        <pc:picChg chg="del">
          <ac:chgData name="Vinh Hoang Nhu" userId="d2ccfa87-bd55-436a-894a-85c7f0ae780d" providerId="ADAL" clId="{FB1AA06C-2B83-4550-88B7-AD87F061D40E}" dt="2024-02-16T01:58:05.457" v="1161" actId="478"/>
          <ac:picMkLst>
            <pc:docMk/>
            <pc:sldMk cId="486478320" sldId="701"/>
            <ac:picMk id="4100" creationId="{74EA5DDC-6D98-415A-FBC5-70DCFEF1053E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2684198441" sldId="701"/>
        </pc:sldMkLst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824602400" sldId="702"/>
        </pc:sldMkLst>
      </pc:sldChg>
      <pc:sldChg chg="modSp add mod">
        <pc:chgData name="Vinh Hoang Nhu" userId="d2ccfa87-bd55-436a-894a-85c7f0ae780d" providerId="ADAL" clId="{FB1AA06C-2B83-4550-88B7-AD87F061D40E}" dt="2024-02-16T02:00:15.287" v="1283" actId="14100"/>
        <pc:sldMkLst>
          <pc:docMk/>
          <pc:sldMk cId="1280524614" sldId="702"/>
        </pc:sldMkLst>
        <pc:spChg chg="mod">
          <ac:chgData name="Vinh Hoang Nhu" userId="d2ccfa87-bd55-436a-894a-85c7f0ae780d" providerId="ADAL" clId="{FB1AA06C-2B83-4550-88B7-AD87F061D40E}" dt="2024-02-16T02:00:00.733" v="1266" actId="20577"/>
          <ac:spMkLst>
            <pc:docMk/>
            <pc:sldMk cId="1280524614" sldId="702"/>
            <ac:spMk id="9" creationId="{74F22101-216D-EA08-A326-54BA4D24F0C0}"/>
          </ac:spMkLst>
        </pc:spChg>
        <pc:spChg chg="mod">
          <ac:chgData name="Vinh Hoang Nhu" userId="d2ccfa87-bd55-436a-894a-85c7f0ae780d" providerId="ADAL" clId="{FB1AA06C-2B83-4550-88B7-AD87F061D40E}" dt="2024-02-16T02:00:15.287" v="1283" actId="14100"/>
          <ac:spMkLst>
            <pc:docMk/>
            <pc:sldMk cId="1280524614" sldId="702"/>
            <ac:spMk id="10" creationId="{E26A6FAC-E326-5C40-4ECF-19C30D6A2193}"/>
          </ac:spMkLst>
        </pc:spChg>
        <pc:picChg chg="mod">
          <ac:chgData name="Vinh Hoang Nhu" userId="d2ccfa87-bd55-436a-894a-85c7f0ae780d" providerId="ADAL" clId="{FB1AA06C-2B83-4550-88B7-AD87F061D40E}" dt="2024-02-16T01:59:57.673" v="1262" actId="14826"/>
          <ac:picMkLst>
            <pc:docMk/>
            <pc:sldMk cId="1280524614" sldId="702"/>
            <ac:picMk id="7" creationId="{72937AE4-6B1E-9203-5DA3-F9427EFDED3F}"/>
          </ac:picMkLst>
        </pc:picChg>
      </pc:sldChg>
      <pc:sldChg chg="delSp modSp add mod">
        <pc:chgData name="Vinh Hoang Nhu" userId="d2ccfa87-bd55-436a-894a-85c7f0ae780d" providerId="ADAL" clId="{FB1AA06C-2B83-4550-88B7-AD87F061D40E}" dt="2024-02-16T02:01:29.393" v="1293" actId="14100"/>
        <pc:sldMkLst>
          <pc:docMk/>
          <pc:sldMk cId="772212217" sldId="703"/>
        </pc:sldMkLst>
        <pc:spChg chg="mod">
          <ac:chgData name="Vinh Hoang Nhu" userId="d2ccfa87-bd55-436a-894a-85c7f0ae780d" providerId="ADAL" clId="{FB1AA06C-2B83-4550-88B7-AD87F061D40E}" dt="2024-02-16T02:01:22.989" v="1290" actId="14100"/>
          <ac:spMkLst>
            <pc:docMk/>
            <pc:sldMk cId="772212217" sldId="703"/>
            <ac:spMk id="9" creationId="{89DD4375-E340-4C42-3682-45A1164ACB25}"/>
          </ac:spMkLst>
        </pc:spChg>
        <pc:spChg chg="del mod">
          <ac:chgData name="Vinh Hoang Nhu" userId="d2ccfa87-bd55-436a-894a-85c7f0ae780d" providerId="ADAL" clId="{FB1AA06C-2B83-4550-88B7-AD87F061D40E}" dt="2024-02-16T02:01:27.031" v="1292" actId="478"/>
          <ac:spMkLst>
            <pc:docMk/>
            <pc:sldMk cId="772212217" sldId="703"/>
            <ac:spMk id="11" creationId="{BFA00AD2-B787-014C-17FD-E2BEC7E83A1E}"/>
          </ac:spMkLst>
        </pc:spChg>
        <pc:spChg chg="mod">
          <ac:chgData name="Vinh Hoang Nhu" userId="d2ccfa87-bd55-436a-894a-85c7f0ae780d" providerId="ADAL" clId="{FB1AA06C-2B83-4550-88B7-AD87F061D40E}" dt="2024-02-16T02:01:29.393" v="1293" actId="14100"/>
          <ac:spMkLst>
            <pc:docMk/>
            <pc:sldMk cId="772212217" sldId="703"/>
            <ac:spMk id="12" creationId="{4096E59C-998A-D9D3-5CB9-725DD5032F15}"/>
          </ac:spMkLst>
        </pc:spChg>
        <pc:picChg chg="mod">
          <ac:chgData name="Vinh Hoang Nhu" userId="d2ccfa87-bd55-436a-894a-85c7f0ae780d" providerId="ADAL" clId="{FB1AA06C-2B83-4550-88B7-AD87F061D40E}" dt="2024-02-16T02:01:11.452" v="1285" actId="14826"/>
          <ac:picMkLst>
            <pc:docMk/>
            <pc:sldMk cId="772212217" sldId="703"/>
            <ac:picMk id="7" creationId="{0C2CF0BE-1F46-F070-FCEA-99AA0F4611B9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275383171" sldId="703"/>
        </pc:sldMkLst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062250312" sldId="704"/>
        </pc:sldMkLst>
      </pc:sldChg>
      <pc:sldChg chg="addSp delSp modSp new mod">
        <pc:chgData name="Vinh Hoang Nhu" userId="d2ccfa87-bd55-436a-894a-85c7f0ae780d" providerId="ADAL" clId="{FB1AA06C-2B83-4550-88B7-AD87F061D40E}" dt="2024-02-16T02:06:07.933" v="1375" actId="403"/>
        <pc:sldMkLst>
          <pc:docMk/>
          <pc:sldMk cId="3380549454" sldId="704"/>
        </pc:sldMkLst>
        <pc:spChg chg="del">
          <ac:chgData name="Vinh Hoang Nhu" userId="d2ccfa87-bd55-436a-894a-85c7f0ae780d" providerId="ADAL" clId="{FB1AA06C-2B83-4550-88B7-AD87F061D40E}" dt="2024-02-16T02:04:34.465" v="1341"/>
          <ac:spMkLst>
            <pc:docMk/>
            <pc:sldMk cId="3380549454" sldId="704"/>
            <ac:spMk id="2" creationId="{D3F4980A-F0C3-DD32-82AA-BD2ED1870DE6}"/>
          </ac:spMkLst>
        </pc:spChg>
        <pc:spChg chg="mod">
          <ac:chgData name="Vinh Hoang Nhu" userId="d2ccfa87-bd55-436a-894a-85c7f0ae780d" providerId="ADAL" clId="{FB1AA06C-2B83-4550-88B7-AD87F061D40E}" dt="2024-02-16T02:04:21.800" v="1340" actId="20577"/>
          <ac:spMkLst>
            <pc:docMk/>
            <pc:sldMk cId="3380549454" sldId="704"/>
            <ac:spMk id="3" creationId="{5755CD3E-E38E-B6D9-3135-231E5B255D1A}"/>
          </ac:spMkLst>
        </pc:spChg>
        <pc:spChg chg="add mod">
          <ac:chgData name="Vinh Hoang Nhu" userId="d2ccfa87-bd55-436a-894a-85c7f0ae780d" providerId="ADAL" clId="{FB1AA06C-2B83-4550-88B7-AD87F061D40E}" dt="2024-02-16T02:06:07.933" v="1375" actId="403"/>
          <ac:spMkLst>
            <pc:docMk/>
            <pc:sldMk cId="3380549454" sldId="704"/>
            <ac:spMk id="4" creationId="{86BD9B14-C303-8156-7AEE-2D023CBE69A3}"/>
          </ac:spMkLst>
        </pc:spChg>
        <pc:picChg chg="add mod">
          <ac:chgData name="Vinh Hoang Nhu" userId="d2ccfa87-bd55-436a-894a-85c7f0ae780d" providerId="ADAL" clId="{FB1AA06C-2B83-4550-88B7-AD87F061D40E}" dt="2024-02-16T02:05:03.202" v="1345" actId="1076"/>
          <ac:picMkLst>
            <pc:docMk/>
            <pc:sldMk cId="3380549454" sldId="704"/>
            <ac:picMk id="7170" creationId="{89CC70E3-62C9-AFFE-F17B-56A10C2616C7}"/>
          </ac:picMkLst>
        </pc:picChg>
      </pc:sldChg>
      <pc:sldChg chg="addSp delSp modSp new mod">
        <pc:chgData name="Vinh Hoang Nhu" userId="d2ccfa87-bd55-436a-894a-85c7f0ae780d" providerId="ADAL" clId="{FB1AA06C-2B83-4550-88B7-AD87F061D40E}" dt="2024-02-16T02:08:03.653" v="1416" actId="1440"/>
        <pc:sldMkLst>
          <pc:docMk/>
          <pc:sldMk cId="588160278" sldId="705"/>
        </pc:sldMkLst>
        <pc:spChg chg="del">
          <ac:chgData name="Vinh Hoang Nhu" userId="d2ccfa87-bd55-436a-894a-85c7f0ae780d" providerId="ADAL" clId="{FB1AA06C-2B83-4550-88B7-AD87F061D40E}" dt="2024-02-16T02:07:32.676" v="1404"/>
          <ac:spMkLst>
            <pc:docMk/>
            <pc:sldMk cId="588160278" sldId="705"/>
            <ac:spMk id="2" creationId="{5ADEFA3A-416F-21FF-6C48-A99E272D9A08}"/>
          </ac:spMkLst>
        </pc:spChg>
        <pc:spChg chg="mod">
          <ac:chgData name="Vinh Hoang Nhu" userId="d2ccfa87-bd55-436a-894a-85c7f0ae780d" providerId="ADAL" clId="{FB1AA06C-2B83-4550-88B7-AD87F061D40E}" dt="2024-02-16T02:07:29.429" v="1403" actId="20577"/>
          <ac:spMkLst>
            <pc:docMk/>
            <pc:sldMk cId="588160278" sldId="705"/>
            <ac:spMk id="3" creationId="{D19F2E55-AC1C-8B65-78D0-023C8E2420AA}"/>
          </ac:spMkLst>
        </pc:spChg>
        <pc:picChg chg="add mod">
          <ac:chgData name="Vinh Hoang Nhu" userId="d2ccfa87-bd55-436a-894a-85c7f0ae780d" providerId="ADAL" clId="{FB1AA06C-2B83-4550-88B7-AD87F061D40E}" dt="2024-02-16T02:08:03.653" v="1416" actId="1440"/>
          <ac:picMkLst>
            <pc:docMk/>
            <pc:sldMk cId="588160278" sldId="705"/>
            <ac:picMk id="5" creationId="{3BB33179-8C26-C2E3-BC32-8853447FAB9A}"/>
          </ac:picMkLst>
        </pc:picChg>
        <pc:picChg chg="add mod">
          <ac:chgData name="Vinh Hoang Nhu" userId="d2ccfa87-bd55-436a-894a-85c7f0ae780d" providerId="ADAL" clId="{FB1AA06C-2B83-4550-88B7-AD87F061D40E}" dt="2024-02-16T02:08:00.249" v="1414" actId="14100"/>
          <ac:picMkLst>
            <pc:docMk/>
            <pc:sldMk cId="588160278" sldId="705"/>
            <ac:picMk id="8194" creationId="{D5B67541-9A10-1458-AB5E-8BB2EA34D0EF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3633591330" sldId="705"/>
        </pc:sldMkLst>
      </pc:sldChg>
      <pc:sldChg chg="addSp delSp modSp new mod">
        <pc:chgData name="Vinh Hoang Nhu" userId="d2ccfa87-bd55-436a-894a-85c7f0ae780d" providerId="ADAL" clId="{FB1AA06C-2B83-4550-88B7-AD87F061D40E}" dt="2024-02-16T02:20:03.367" v="1591" actId="27636"/>
        <pc:sldMkLst>
          <pc:docMk/>
          <pc:sldMk cId="3044510509" sldId="706"/>
        </pc:sldMkLst>
        <pc:spChg chg="del">
          <ac:chgData name="Vinh Hoang Nhu" userId="d2ccfa87-bd55-436a-894a-85c7f0ae780d" providerId="ADAL" clId="{FB1AA06C-2B83-4550-88B7-AD87F061D40E}" dt="2024-02-16T02:10:01.300" v="1429" actId="22"/>
          <ac:spMkLst>
            <pc:docMk/>
            <pc:sldMk cId="3044510509" sldId="706"/>
            <ac:spMk id="2" creationId="{1E250CA3-9341-9376-0118-AED0EE2A68A6}"/>
          </ac:spMkLst>
        </pc:spChg>
        <pc:spChg chg="mod">
          <ac:chgData name="Vinh Hoang Nhu" userId="d2ccfa87-bd55-436a-894a-85c7f0ae780d" providerId="ADAL" clId="{FB1AA06C-2B83-4550-88B7-AD87F061D40E}" dt="2024-02-16T02:09:59.913" v="1428" actId="20577"/>
          <ac:spMkLst>
            <pc:docMk/>
            <pc:sldMk cId="3044510509" sldId="706"/>
            <ac:spMk id="3" creationId="{A603443D-8B0A-DACF-4DCB-FF87F9EE6F49}"/>
          </ac:spMkLst>
        </pc:spChg>
        <pc:spChg chg="add mod">
          <ac:chgData name="Vinh Hoang Nhu" userId="d2ccfa87-bd55-436a-894a-85c7f0ae780d" providerId="ADAL" clId="{FB1AA06C-2B83-4550-88B7-AD87F061D40E}" dt="2024-02-16T02:20:03.367" v="1591" actId="27636"/>
          <ac:spMkLst>
            <pc:docMk/>
            <pc:sldMk cId="3044510509" sldId="706"/>
            <ac:spMk id="6" creationId="{B81506E6-5D8F-7DFB-A8AA-DFCE5C8D08B0}"/>
          </ac:spMkLst>
        </pc:spChg>
        <pc:spChg chg="add mod">
          <ac:chgData name="Vinh Hoang Nhu" userId="d2ccfa87-bd55-436a-894a-85c7f0ae780d" providerId="ADAL" clId="{FB1AA06C-2B83-4550-88B7-AD87F061D40E}" dt="2024-02-16T02:10:40.485" v="1440" actId="21"/>
          <ac:spMkLst>
            <pc:docMk/>
            <pc:sldMk cId="3044510509" sldId="706"/>
            <ac:spMk id="7" creationId="{2328E665-D830-30B4-2F53-418E17C505D1}"/>
          </ac:spMkLst>
        </pc:spChg>
        <pc:picChg chg="add mod ord">
          <ac:chgData name="Vinh Hoang Nhu" userId="d2ccfa87-bd55-436a-894a-85c7f0ae780d" providerId="ADAL" clId="{FB1AA06C-2B83-4550-88B7-AD87F061D40E}" dt="2024-02-16T02:10:27.157" v="1433" actId="14100"/>
          <ac:picMkLst>
            <pc:docMk/>
            <pc:sldMk cId="3044510509" sldId="706"/>
            <ac:picMk id="5" creationId="{4E52EF80-9096-8E8E-7371-32491A6C12C8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3267893164" sldId="706"/>
        </pc:sldMkLst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189045106" sldId="707"/>
        </pc:sldMkLst>
      </pc:sldChg>
      <pc:sldChg chg="addSp modSp new mod">
        <pc:chgData name="Vinh Hoang Nhu" userId="d2ccfa87-bd55-436a-894a-85c7f0ae780d" providerId="ADAL" clId="{FB1AA06C-2B83-4550-88B7-AD87F061D40E}" dt="2024-02-16T02:13:56.529" v="1489" actId="403"/>
        <pc:sldMkLst>
          <pc:docMk/>
          <pc:sldMk cId="3751393035" sldId="707"/>
        </pc:sldMkLst>
        <pc:spChg chg="mod">
          <ac:chgData name="Vinh Hoang Nhu" userId="d2ccfa87-bd55-436a-894a-85c7f0ae780d" providerId="ADAL" clId="{FB1AA06C-2B83-4550-88B7-AD87F061D40E}" dt="2024-02-16T02:13:56.529" v="1489" actId="403"/>
          <ac:spMkLst>
            <pc:docMk/>
            <pc:sldMk cId="3751393035" sldId="707"/>
            <ac:spMk id="2" creationId="{3F0C20BC-8B62-D1DC-6588-2E4542F05AE9}"/>
          </ac:spMkLst>
        </pc:spChg>
        <pc:spChg chg="mod">
          <ac:chgData name="Vinh Hoang Nhu" userId="d2ccfa87-bd55-436a-894a-85c7f0ae780d" providerId="ADAL" clId="{FB1AA06C-2B83-4550-88B7-AD87F061D40E}" dt="2024-02-16T02:13:06.122" v="1470" actId="20577"/>
          <ac:spMkLst>
            <pc:docMk/>
            <pc:sldMk cId="3751393035" sldId="707"/>
            <ac:spMk id="3" creationId="{5BFE7B46-C4D8-C7E0-D70F-CD5BE275D387}"/>
          </ac:spMkLst>
        </pc:spChg>
        <pc:picChg chg="add mod">
          <ac:chgData name="Vinh Hoang Nhu" userId="d2ccfa87-bd55-436a-894a-85c7f0ae780d" providerId="ADAL" clId="{FB1AA06C-2B83-4550-88B7-AD87F061D40E}" dt="2024-02-16T02:13:11.036" v="1473" actId="1076"/>
          <ac:picMkLst>
            <pc:docMk/>
            <pc:sldMk cId="3751393035" sldId="707"/>
            <ac:picMk id="10242" creationId="{A24229FF-F8FC-0605-640D-275500DAB91A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056871887" sldId="708"/>
        </pc:sldMkLst>
      </pc:sldChg>
      <pc:sldChg chg="addSp modSp new mod">
        <pc:chgData name="Vinh Hoang Nhu" userId="d2ccfa87-bd55-436a-894a-85c7f0ae780d" providerId="ADAL" clId="{FB1AA06C-2B83-4550-88B7-AD87F061D40E}" dt="2024-02-16T02:17:59.072" v="1538" actId="1076"/>
        <pc:sldMkLst>
          <pc:docMk/>
          <pc:sldMk cId="4107107278" sldId="708"/>
        </pc:sldMkLst>
        <pc:spChg chg="mod">
          <ac:chgData name="Vinh Hoang Nhu" userId="d2ccfa87-bd55-436a-894a-85c7f0ae780d" providerId="ADAL" clId="{FB1AA06C-2B83-4550-88B7-AD87F061D40E}" dt="2024-02-16T02:17:30.896" v="1527" actId="12"/>
          <ac:spMkLst>
            <pc:docMk/>
            <pc:sldMk cId="4107107278" sldId="708"/>
            <ac:spMk id="2" creationId="{A7EF306D-07A2-EED0-D4A9-ECA425290E62}"/>
          </ac:spMkLst>
        </pc:spChg>
        <pc:spChg chg="mod">
          <ac:chgData name="Vinh Hoang Nhu" userId="d2ccfa87-bd55-436a-894a-85c7f0ae780d" providerId="ADAL" clId="{FB1AA06C-2B83-4550-88B7-AD87F061D40E}" dt="2024-02-16T02:16:04.529" v="1502" actId="20577"/>
          <ac:spMkLst>
            <pc:docMk/>
            <pc:sldMk cId="4107107278" sldId="708"/>
            <ac:spMk id="3" creationId="{87CAD1B5-2E6C-C779-7FA7-3CAC85B663BA}"/>
          </ac:spMkLst>
        </pc:spChg>
        <pc:picChg chg="add mod">
          <ac:chgData name="Vinh Hoang Nhu" userId="d2ccfa87-bd55-436a-894a-85c7f0ae780d" providerId="ADAL" clId="{FB1AA06C-2B83-4550-88B7-AD87F061D40E}" dt="2024-02-16T02:17:59.072" v="1538" actId="1076"/>
          <ac:picMkLst>
            <pc:docMk/>
            <pc:sldMk cId="4107107278" sldId="708"/>
            <ac:picMk id="11266" creationId="{00708DFE-FA37-DA58-F64F-55D1BB1B160C}"/>
          </ac:picMkLst>
        </pc:pic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1938336669" sldId="709"/>
        </pc:sldMkLst>
      </pc:sldChg>
      <pc:sldChg chg="addSp delSp modSp new mod">
        <pc:chgData name="Vinh Hoang Nhu" userId="d2ccfa87-bd55-436a-894a-85c7f0ae780d" providerId="ADAL" clId="{FB1AA06C-2B83-4550-88B7-AD87F061D40E}" dt="2024-02-16T02:22:19.990" v="1615" actId="1037"/>
        <pc:sldMkLst>
          <pc:docMk/>
          <pc:sldMk cId="2945328084" sldId="709"/>
        </pc:sldMkLst>
        <pc:spChg chg="del">
          <ac:chgData name="Vinh Hoang Nhu" userId="d2ccfa87-bd55-436a-894a-85c7f0ae780d" providerId="ADAL" clId="{FB1AA06C-2B83-4550-88B7-AD87F061D40E}" dt="2024-02-16T02:18:28.836" v="1540"/>
          <ac:spMkLst>
            <pc:docMk/>
            <pc:sldMk cId="2945328084" sldId="709"/>
            <ac:spMk id="2" creationId="{C255C193-7DF5-6127-1BDF-AEC4E3982944}"/>
          </ac:spMkLst>
        </pc:spChg>
        <pc:spChg chg="mod">
          <ac:chgData name="Vinh Hoang Nhu" userId="d2ccfa87-bd55-436a-894a-85c7f0ae780d" providerId="ADAL" clId="{FB1AA06C-2B83-4550-88B7-AD87F061D40E}" dt="2024-02-16T02:18:37.186" v="1564" actId="20577"/>
          <ac:spMkLst>
            <pc:docMk/>
            <pc:sldMk cId="2945328084" sldId="709"/>
            <ac:spMk id="3" creationId="{4D5A47C1-E23D-FCA5-5B99-80EB4E360D0C}"/>
          </ac:spMkLst>
        </pc:spChg>
        <pc:spChg chg="add mod">
          <ac:chgData name="Vinh Hoang Nhu" userId="d2ccfa87-bd55-436a-894a-85c7f0ae780d" providerId="ADAL" clId="{FB1AA06C-2B83-4550-88B7-AD87F061D40E}" dt="2024-02-16T02:19:55.257" v="1589" actId="14100"/>
          <ac:spMkLst>
            <pc:docMk/>
            <pc:sldMk cId="2945328084" sldId="709"/>
            <ac:spMk id="4" creationId="{C26134B1-913A-3A1D-FFE4-2E03B5A444B1}"/>
          </ac:spMkLst>
        </pc:spChg>
        <pc:picChg chg="add mod">
          <ac:chgData name="Vinh Hoang Nhu" userId="d2ccfa87-bd55-436a-894a-85c7f0ae780d" providerId="ADAL" clId="{FB1AA06C-2B83-4550-88B7-AD87F061D40E}" dt="2024-02-16T02:22:19.990" v="1615" actId="1037"/>
          <ac:picMkLst>
            <pc:docMk/>
            <pc:sldMk cId="2945328084" sldId="709"/>
            <ac:picMk id="12290" creationId="{F33D6779-0D7A-4ABC-C05F-DA6AE760E1F5}"/>
          </ac:picMkLst>
        </pc:picChg>
      </pc:sldChg>
      <pc:sldChg chg="modSp new mod">
        <pc:chgData name="Vinh Hoang Nhu" userId="d2ccfa87-bd55-436a-894a-85c7f0ae780d" providerId="ADAL" clId="{FB1AA06C-2B83-4550-88B7-AD87F061D40E}" dt="2024-02-16T02:20:51.625" v="1595" actId="20577"/>
        <pc:sldMkLst>
          <pc:docMk/>
          <pc:sldMk cId="2483737090" sldId="710"/>
        </pc:sldMkLst>
        <pc:spChg chg="mod">
          <ac:chgData name="Vinh Hoang Nhu" userId="d2ccfa87-bd55-436a-894a-85c7f0ae780d" providerId="ADAL" clId="{FB1AA06C-2B83-4550-88B7-AD87F061D40E}" dt="2024-02-16T02:20:51.625" v="1595" actId="20577"/>
          <ac:spMkLst>
            <pc:docMk/>
            <pc:sldMk cId="2483737090" sldId="710"/>
            <ac:spMk id="2" creationId="{846BD66B-30A0-F56E-0BB3-05BEDC8191C1}"/>
          </ac:spMkLst>
        </pc:spChg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2571239906" sldId="710"/>
        </pc:sldMkLst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3245156720" sldId="711"/>
        </pc:sldMkLst>
      </pc:sldChg>
      <pc:sldChg chg="del">
        <pc:chgData name="Vinh Hoang Nhu" userId="d2ccfa87-bd55-436a-894a-85c7f0ae780d" providerId="ADAL" clId="{FB1AA06C-2B83-4550-88B7-AD87F061D40E}" dt="2024-02-16T01:01:09.071" v="15" actId="47"/>
        <pc:sldMkLst>
          <pc:docMk/>
          <pc:sldMk cId="289886867" sldId="712"/>
        </pc:sldMkLst>
      </pc:sldChg>
    </pc:docChg>
  </pc:docChgLst>
  <pc:docChgLst>
    <pc:chgData name="Vinh Hoang Nhu" userId="d2ccfa87-bd55-436a-894a-85c7f0ae780d" providerId="ADAL" clId="{ED91ED9D-4958-4061-98DB-7C6111A5DD2E}"/>
    <pc:docChg chg="undo redo custSel addSld delSld modSld sldOrd addSection delSection modSection">
      <pc:chgData name="Vinh Hoang Nhu" userId="d2ccfa87-bd55-436a-894a-85c7f0ae780d" providerId="ADAL" clId="{ED91ED9D-4958-4061-98DB-7C6111A5DD2E}" dt="2024-02-16T00:47:12.219" v="4780" actId="1076"/>
      <pc:docMkLst>
        <pc:docMk/>
      </pc:docMkLst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1646986932" sldId="276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2671281208" sldId="613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1992692979" sldId="614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189102595" sldId="615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347813566" sldId="616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3408394762" sldId="617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1723285748" sldId="618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3180671640" sldId="619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3694331051" sldId="625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4005577854" sldId="626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1504275287" sldId="627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653150552" sldId="628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4069442758" sldId="629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1189621893" sldId="630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3306923817" sldId="631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3307232966" sldId="632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3529116228" sldId="633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1034641600" sldId="634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1100277879" sldId="659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1265342723" sldId="660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3183900932" sldId="661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548464979" sldId="662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2098559309" sldId="663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3619555760" sldId="665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676211323" sldId="666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838275498" sldId="671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857292771" sldId="675"/>
        </pc:sldMkLst>
      </pc:sldChg>
      <pc:sldChg chg="modSp mod">
        <pc:chgData name="Vinh Hoang Nhu" userId="d2ccfa87-bd55-436a-894a-85c7f0ae780d" providerId="ADAL" clId="{ED91ED9D-4958-4061-98DB-7C6111A5DD2E}" dt="2024-02-15T07:02:04.202" v="3177" actId="20577"/>
        <pc:sldMkLst>
          <pc:docMk/>
          <pc:sldMk cId="3637071635" sldId="676"/>
        </pc:sldMkLst>
        <pc:spChg chg="mod">
          <ac:chgData name="Vinh Hoang Nhu" userId="d2ccfa87-bd55-436a-894a-85c7f0ae780d" providerId="ADAL" clId="{ED91ED9D-4958-4061-98DB-7C6111A5DD2E}" dt="2024-02-15T07:02:04.202" v="3177" actId="20577"/>
          <ac:spMkLst>
            <pc:docMk/>
            <pc:sldMk cId="3637071635" sldId="676"/>
            <ac:spMk id="2" creationId="{BB2772F4-A3A3-4D2D-AC24-CFAF45CBBF9D}"/>
          </ac:spMkLst>
        </pc:spChg>
      </pc:sldChg>
      <pc:sldChg chg="modSp new mod">
        <pc:chgData name="Vinh Hoang Nhu" userId="d2ccfa87-bd55-436a-894a-85c7f0ae780d" providerId="ADAL" clId="{ED91ED9D-4958-4061-98DB-7C6111A5DD2E}" dt="2024-02-15T14:28:46.244" v="3863" actId="20577"/>
        <pc:sldMkLst>
          <pc:docMk/>
          <pc:sldMk cId="2180537562" sldId="677"/>
        </pc:sldMkLst>
        <pc:spChg chg="mod">
          <ac:chgData name="Vinh Hoang Nhu" userId="d2ccfa87-bd55-436a-894a-85c7f0ae780d" providerId="ADAL" clId="{ED91ED9D-4958-4061-98DB-7C6111A5DD2E}" dt="2024-02-15T14:28:46.244" v="3863" actId="20577"/>
          <ac:spMkLst>
            <pc:docMk/>
            <pc:sldMk cId="2180537562" sldId="677"/>
            <ac:spMk id="2" creationId="{51C460D9-CDDC-9FAF-DB74-7E6AA10D05C5}"/>
          </ac:spMkLst>
        </pc:spChg>
        <pc:spChg chg="mod">
          <ac:chgData name="Vinh Hoang Nhu" userId="d2ccfa87-bd55-436a-894a-85c7f0ae780d" providerId="ADAL" clId="{ED91ED9D-4958-4061-98DB-7C6111A5DD2E}" dt="2024-02-15T07:02:33.541" v="3180"/>
          <ac:spMkLst>
            <pc:docMk/>
            <pc:sldMk cId="2180537562" sldId="677"/>
            <ac:spMk id="3" creationId="{8EF86776-6633-ED22-4063-30563488608E}"/>
          </ac:spMkLst>
        </pc:spChg>
      </pc:sldChg>
      <pc:sldChg chg="new del">
        <pc:chgData name="Vinh Hoang Nhu" userId="d2ccfa87-bd55-436a-894a-85c7f0ae780d" providerId="ADAL" clId="{ED91ED9D-4958-4061-98DB-7C6111A5DD2E}" dt="2024-02-06T14:12:32.775" v="46" actId="680"/>
        <pc:sldMkLst>
          <pc:docMk/>
          <pc:sldMk cId="2261565003" sldId="677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2899271850" sldId="677"/>
        </pc:sldMkLst>
      </pc:sldChg>
      <pc:sldChg chg="add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4028853962" sldId="677"/>
        </pc:sldMkLst>
        <pc:spChg chg="mod">
          <ac:chgData name="Vinh Hoang Nhu" userId="d2ccfa87-bd55-436a-894a-85c7f0ae780d" providerId="ADAL" clId="{ED91ED9D-4958-4061-98DB-7C6111A5DD2E}" dt="2024-02-06T14:15:19.055" v="129" actId="368"/>
          <ac:spMkLst>
            <pc:docMk/>
            <pc:sldMk cId="4028853962" sldId="677"/>
            <ac:spMk id="2" creationId="{C26896FA-BCFA-9888-4536-837E41B5C340}"/>
          </ac:spMkLst>
        </pc:spChg>
        <pc:spChg chg="mod">
          <ac:chgData name="Vinh Hoang Nhu" userId="d2ccfa87-bd55-436a-894a-85c7f0ae780d" providerId="ADAL" clId="{ED91ED9D-4958-4061-98DB-7C6111A5DD2E}" dt="2024-02-06T14:12:54.845" v="125" actId="20577"/>
          <ac:spMkLst>
            <pc:docMk/>
            <pc:sldMk cId="4028853962" sldId="677"/>
            <ac:spMk id="3" creationId="{69156B25-1357-3CBC-95E0-C717AA78449E}"/>
          </ac:spMkLst>
        </pc:spChg>
        <pc:picChg chg="add">
          <ac:chgData name="Vinh Hoang Nhu" userId="d2ccfa87-bd55-436a-894a-85c7f0ae780d" providerId="ADAL" clId="{ED91ED9D-4958-4061-98DB-7C6111A5DD2E}" dt="2024-02-06T14:15:39.433" v="130"/>
          <ac:picMkLst>
            <pc:docMk/>
            <pc:sldMk cId="4028853962" sldId="677"/>
            <ac:picMk id="1026" creationId="{BF731709-09EE-6B5C-F4FC-9331F39913DA}"/>
          </ac:picMkLst>
        </pc:picChg>
        <pc:picChg chg="add mod">
          <ac:chgData name="Vinh Hoang Nhu" userId="d2ccfa87-bd55-436a-894a-85c7f0ae780d" providerId="ADAL" clId="{ED91ED9D-4958-4061-98DB-7C6111A5DD2E}" dt="2024-02-06T14:15:57.413" v="136" actId="1076"/>
          <ac:picMkLst>
            <pc:docMk/>
            <pc:sldMk cId="4028853962" sldId="677"/>
            <ac:picMk id="1028" creationId="{E9D64202-4F12-E5CB-3600-5FAC4B4AAB97}"/>
          </ac:picMkLst>
        </pc:picChg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739456797" sldId="678"/>
        </pc:sldMkLst>
      </pc:sldChg>
      <pc:sldChg chg="addSp delSp modSp new mod">
        <pc:chgData name="Vinh Hoang Nhu" userId="d2ccfa87-bd55-436a-894a-85c7f0ae780d" providerId="ADAL" clId="{ED91ED9D-4958-4061-98DB-7C6111A5DD2E}" dt="2024-02-15T15:18:51.302" v="4574" actId="1076"/>
        <pc:sldMkLst>
          <pc:docMk/>
          <pc:sldMk cId="1482696608" sldId="678"/>
        </pc:sldMkLst>
        <pc:spChg chg="mod">
          <ac:chgData name="Vinh Hoang Nhu" userId="d2ccfa87-bd55-436a-894a-85c7f0ae780d" providerId="ADAL" clId="{ED91ED9D-4958-4061-98DB-7C6111A5DD2E}" dt="2024-02-15T14:00:54.481" v="3454" actId="14100"/>
          <ac:spMkLst>
            <pc:docMk/>
            <pc:sldMk cId="1482696608" sldId="678"/>
            <ac:spMk id="2" creationId="{71E1EE0D-4064-2CB7-D619-69CB7E1683E0}"/>
          </ac:spMkLst>
        </pc:spChg>
        <pc:spChg chg="mod">
          <ac:chgData name="Vinh Hoang Nhu" userId="d2ccfa87-bd55-436a-894a-85c7f0ae780d" providerId="ADAL" clId="{ED91ED9D-4958-4061-98DB-7C6111A5DD2E}" dt="2024-02-15T13:57:20.352" v="3446"/>
          <ac:spMkLst>
            <pc:docMk/>
            <pc:sldMk cId="1482696608" sldId="678"/>
            <ac:spMk id="3" creationId="{585E5E9D-E542-0EC7-DF56-B7D062DE26D7}"/>
          </ac:spMkLst>
        </pc:spChg>
        <pc:spChg chg="add mod">
          <ac:chgData name="Vinh Hoang Nhu" userId="d2ccfa87-bd55-436a-894a-85c7f0ae780d" providerId="ADAL" clId="{ED91ED9D-4958-4061-98DB-7C6111A5DD2E}" dt="2024-02-15T15:18:51.302" v="4574" actId="1076"/>
          <ac:spMkLst>
            <pc:docMk/>
            <pc:sldMk cId="1482696608" sldId="678"/>
            <ac:spMk id="6" creationId="{C6135912-E0EA-30CF-4712-8DAABB3A80D7}"/>
          </ac:spMkLst>
        </pc:spChg>
        <pc:picChg chg="add del mod">
          <ac:chgData name="Vinh Hoang Nhu" userId="d2ccfa87-bd55-436a-894a-85c7f0ae780d" providerId="ADAL" clId="{ED91ED9D-4958-4061-98DB-7C6111A5DD2E}" dt="2024-02-15T15:18:17.155" v="4563" actId="478"/>
          <ac:picMkLst>
            <pc:docMk/>
            <pc:sldMk cId="1482696608" sldId="678"/>
            <ac:picMk id="5" creationId="{73FDDEF5-BC69-B3A9-81B2-6B87590C132E}"/>
          </ac:picMkLst>
        </pc:picChg>
        <pc:picChg chg="add mod">
          <ac:chgData name="Vinh Hoang Nhu" userId="d2ccfa87-bd55-436a-894a-85c7f0ae780d" providerId="ADAL" clId="{ED91ED9D-4958-4061-98DB-7C6111A5DD2E}" dt="2024-02-15T15:18:51.302" v="4574" actId="1076"/>
          <ac:picMkLst>
            <pc:docMk/>
            <pc:sldMk cId="1482696608" sldId="678"/>
            <ac:picMk id="8194" creationId="{553FCF01-6BE6-D904-70E3-23EC0C1E6CDC}"/>
          </ac:picMkLst>
        </pc:picChg>
      </pc:sldChg>
      <pc:sldChg chg="addSp delSp modSp new del mod modClrScheme chgLayout">
        <pc:chgData name="Vinh Hoang Nhu" userId="d2ccfa87-bd55-436a-894a-85c7f0ae780d" providerId="ADAL" clId="{ED91ED9D-4958-4061-98DB-7C6111A5DD2E}" dt="2024-02-15T07:02:08.160" v="3178" actId="47"/>
        <pc:sldMkLst>
          <pc:docMk/>
          <pc:sldMk cId="2129509930" sldId="678"/>
        </pc:sldMkLst>
        <pc:spChg chg="del">
          <ac:chgData name="Vinh Hoang Nhu" userId="d2ccfa87-bd55-436a-894a-85c7f0ae780d" providerId="ADAL" clId="{ED91ED9D-4958-4061-98DB-7C6111A5DD2E}" dt="2024-02-06T14:16:41.002" v="162" actId="22"/>
          <ac:spMkLst>
            <pc:docMk/>
            <pc:sldMk cId="2129509930" sldId="678"/>
            <ac:spMk id="2" creationId="{7B894E16-8B53-B1D2-42B6-07250AD1829E}"/>
          </ac:spMkLst>
        </pc:spChg>
        <pc:spChg chg="mod ord">
          <ac:chgData name="Vinh Hoang Nhu" userId="d2ccfa87-bd55-436a-894a-85c7f0ae780d" providerId="ADAL" clId="{ED91ED9D-4958-4061-98DB-7C6111A5DD2E}" dt="2024-02-06T14:17:19.813" v="166" actId="700"/>
          <ac:spMkLst>
            <pc:docMk/>
            <pc:sldMk cId="2129509930" sldId="678"/>
            <ac:spMk id="3" creationId="{9E362550-5D16-96B7-AD41-4006E455BF89}"/>
          </ac:spMkLst>
        </pc:spChg>
        <pc:spChg chg="add mod ord">
          <ac:chgData name="Vinh Hoang Nhu" userId="d2ccfa87-bd55-436a-894a-85c7f0ae780d" providerId="ADAL" clId="{ED91ED9D-4958-4061-98DB-7C6111A5DD2E}" dt="2024-02-06T14:17:28.854" v="171" actId="14100"/>
          <ac:spMkLst>
            <pc:docMk/>
            <pc:sldMk cId="2129509930" sldId="678"/>
            <ac:spMk id="6" creationId="{BE6122A4-252F-2764-81CD-9169E46B324D}"/>
          </ac:spMkLst>
        </pc:spChg>
        <pc:picChg chg="add mod ord">
          <ac:chgData name="Vinh Hoang Nhu" userId="d2ccfa87-bd55-436a-894a-85c7f0ae780d" providerId="ADAL" clId="{ED91ED9D-4958-4061-98DB-7C6111A5DD2E}" dt="2024-02-06T14:17:36.698" v="177" actId="1076"/>
          <ac:picMkLst>
            <pc:docMk/>
            <pc:sldMk cId="2129509930" sldId="678"/>
            <ac:picMk id="5" creationId="{29264F27-65AE-A83E-A6E1-0BA12210C273}"/>
          </ac:picMkLst>
        </pc:picChg>
      </pc:sldChg>
      <pc:sldChg chg="addSp delSp modSp new mod">
        <pc:chgData name="Vinh Hoang Nhu" userId="d2ccfa87-bd55-436a-894a-85c7f0ae780d" providerId="ADAL" clId="{ED91ED9D-4958-4061-98DB-7C6111A5DD2E}" dt="2024-02-15T15:18:59.066" v="4579" actId="1076"/>
        <pc:sldMkLst>
          <pc:docMk/>
          <pc:sldMk cId="1158646772" sldId="679"/>
        </pc:sldMkLst>
        <pc:spChg chg="del">
          <ac:chgData name="Vinh Hoang Nhu" userId="d2ccfa87-bd55-436a-894a-85c7f0ae780d" providerId="ADAL" clId="{ED91ED9D-4958-4061-98DB-7C6111A5DD2E}" dt="2024-02-15T14:06:53.583" v="3550" actId="22"/>
          <ac:spMkLst>
            <pc:docMk/>
            <pc:sldMk cId="1158646772" sldId="679"/>
            <ac:spMk id="2" creationId="{AAEDC61E-7F5C-76D7-60D9-CCBB946AD702}"/>
          </ac:spMkLst>
        </pc:spChg>
        <pc:spChg chg="mod">
          <ac:chgData name="Vinh Hoang Nhu" userId="d2ccfa87-bd55-436a-894a-85c7f0ae780d" providerId="ADAL" clId="{ED91ED9D-4958-4061-98DB-7C6111A5DD2E}" dt="2024-02-15T14:06:47.494" v="3549" actId="20577"/>
          <ac:spMkLst>
            <pc:docMk/>
            <pc:sldMk cId="1158646772" sldId="679"/>
            <ac:spMk id="3" creationId="{11C92240-C985-EF6F-81CE-C3B46BAA78C9}"/>
          </ac:spMkLst>
        </pc:spChg>
        <pc:picChg chg="add mod ord modCrop">
          <ac:chgData name="Vinh Hoang Nhu" userId="d2ccfa87-bd55-436a-894a-85c7f0ae780d" providerId="ADAL" clId="{ED91ED9D-4958-4061-98DB-7C6111A5DD2E}" dt="2024-02-15T15:18:59.066" v="4579" actId="1076"/>
          <ac:picMkLst>
            <pc:docMk/>
            <pc:sldMk cId="1158646772" sldId="679"/>
            <ac:picMk id="5" creationId="{C14B0AF5-2D8C-C684-C556-2735126A3D68}"/>
          </ac:picMkLst>
        </pc:picChg>
        <pc:picChg chg="add del mod">
          <ac:chgData name="Vinh Hoang Nhu" userId="d2ccfa87-bd55-436a-894a-85c7f0ae780d" providerId="ADAL" clId="{ED91ED9D-4958-4061-98DB-7C6111A5DD2E}" dt="2024-02-15T15:18:14.534" v="4562" actId="21"/>
          <ac:picMkLst>
            <pc:docMk/>
            <pc:sldMk cId="1158646772" sldId="679"/>
            <ac:picMk id="8194" creationId="{553FCF01-6BE6-D904-70E3-23EC0C1E6CDC}"/>
          </ac:picMkLst>
        </pc:picChg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2398586261" sldId="679"/>
        </pc:sldMkLst>
      </pc:sldChg>
      <pc:sldChg chg="addSp delSp modSp add del mod modClrScheme chgLayout">
        <pc:chgData name="Vinh Hoang Nhu" userId="d2ccfa87-bd55-436a-894a-85c7f0ae780d" providerId="ADAL" clId="{ED91ED9D-4958-4061-98DB-7C6111A5DD2E}" dt="2024-02-15T07:02:08.160" v="3178" actId="47"/>
        <pc:sldMkLst>
          <pc:docMk/>
          <pc:sldMk cId="4253345322" sldId="679"/>
        </pc:sldMkLst>
        <pc:spChg chg="mod ord">
          <ac:chgData name="Vinh Hoang Nhu" userId="d2ccfa87-bd55-436a-894a-85c7f0ae780d" providerId="ADAL" clId="{ED91ED9D-4958-4061-98DB-7C6111A5DD2E}" dt="2024-02-06T14:18:34.510" v="230" actId="700"/>
          <ac:spMkLst>
            <pc:docMk/>
            <pc:sldMk cId="4253345322" sldId="679"/>
            <ac:spMk id="3" creationId="{2DDA5254-361C-EBFB-02ED-13194EB0E565}"/>
          </ac:spMkLst>
        </pc:spChg>
        <pc:spChg chg="add del mod ord">
          <ac:chgData name="Vinh Hoang Nhu" userId="d2ccfa87-bd55-436a-894a-85c7f0ae780d" providerId="ADAL" clId="{ED91ED9D-4958-4061-98DB-7C6111A5DD2E}" dt="2024-02-06T14:18:34.510" v="230" actId="700"/>
          <ac:spMkLst>
            <pc:docMk/>
            <pc:sldMk cId="4253345322" sldId="679"/>
            <ac:spMk id="4" creationId="{BB5BF7F4-8614-34AD-6F8B-16B725FB1FE6}"/>
          </ac:spMkLst>
        </pc:spChg>
        <pc:spChg chg="del">
          <ac:chgData name="Vinh Hoang Nhu" userId="d2ccfa87-bd55-436a-894a-85c7f0ae780d" providerId="ADAL" clId="{ED91ED9D-4958-4061-98DB-7C6111A5DD2E}" dt="2024-02-06T14:18:26.637" v="229" actId="478"/>
          <ac:spMkLst>
            <pc:docMk/>
            <pc:sldMk cId="4253345322" sldId="679"/>
            <ac:spMk id="6" creationId="{B2A61581-4824-1B8E-0DFB-11489B1DB5A5}"/>
          </ac:spMkLst>
        </pc:spChg>
        <pc:spChg chg="add del mod">
          <ac:chgData name="Vinh Hoang Nhu" userId="d2ccfa87-bd55-436a-894a-85c7f0ae780d" providerId="ADAL" clId="{ED91ED9D-4958-4061-98DB-7C6111A5DD2E}" dt="2024-02-06T14:18:34.510" v="230" actId="700"/>
          <ac:spMkLst>
            <pc:docMk/>
            <pc:sldMk cId="4253345322" sldId="679"/>
            <ac:spMk id="8" creationId="{688AFC02-162B-5790-41DD-B799B39C6222}"/>
          </ac:spMkLst>
        </pc:spChg>
        <pc:spChg chg="add del mod ord">
          <ac:chgData name="Vinh Hoang Nhu" userId="d2ccfa87-bd55-436a-894a-85c7f0ae780d" providerId="ADAL" clId="{ED91ED9D-4958-4061-98DB-7C6111A5DD2E}" dt="2024-02-06T14:19:45.079" v="255" actId="20577"/>
          <ac:spMkLst>
            <pc:docMk/>
            <pc:sldMk cId="4253345322" sldId="679"/>
            <ac:spMk id="9" creationId="{919611A8-7A99-2555-25E7-51BE506B4973}"/>
          </ac:spMkLst>
        </pc:spChg>
        <pc:picChg chg="del">
          <ac:chgData name="Vinh Hoang Nhu" userId="d2ccfa87-bd55-436a-894a-85c7f0ae780d" providerId="ADAL" clId="{ED91ED9D-4958-4061-98DB-7C6111A5DD2E}" dt="2024-02-06T14:18:25.452" v="228" actId="478"/>
          <ac:picMkLst>
            <pc:docMk/>
            <pc:sldMk cId="4253345322" sldId="679"/>
            <ac:picMk id="5" creationId="{DC062C8D-D2C0-7DE3-890F-98F241C6FB97}"/>
          </ac:picMkLst>
        </pc:picChg>
        <pc:picChg chg="add del mod ord">
          <ac:chgData name="Vinh Hoang Nhu" userId="d2ccfa87-bd55-436a-894a-85c7f0ae780d" providerId="ADAL" clId="{ED91ED9D-4958-4061-98DB-7C6111A5DD2E}" dt="2024-02-06T14:18:58.122" v="232" actId="22"/>
          <ac:picMkLst>
            <pc:docMk/>
            <pc:sldMk cId="4253345322" sldId="679"/>
            <ac:picMk id="11" creationId="{77030487-A164-F4A2-65BC-82ADFCDB7DC1}"/>
          </ac:picMkLst>
        </pc:picChg>
        <pc:picChg chg="add mod">
          <ac:chgData name="Vinh Hoang Nhu" userId="d2ccfa87-bd55-436a-894a-85c7f0ae780d" providerId="ADAL" clId="{ED91ED9D-4958-4061-98DB-7C6111A5DD2E}" dt="2024-02-06T14:19:05.101" v="236" actId="1076"/>
          <ac:picMkLst>
            <pc:docMk/>
            <pc:sldMk cId="4253345322" sldId="679"/>
            <ac:picMk id="13" creationId="{243FC596-9CD3-5B6F-8A4D-47FA24591599}"/>
          </ac:picMkLst>
        </pc:picChg>
      </pc:sldChg>
      <pc:sldChg chg="addSp modSp new mod">
        <pc:chgData name="Vinh Hoang Nhu" userId="d2ccfa87-bd55-436a-894a-85c7f0ae780d" providerId="ADAL" clId="{ED91ED9D-4958-4061-98DB-7C6111A5DD2E}" dt="2024-02-15T15:50:14.784" v="4756" actId="1440"/>
        <pc:sldMkLst>
          <pc:docMk/>
          <pc:sldMk cId="80770652" sldId="680"/>
        </pc:sldMkLst>
        <pc:spChg chg="mod">
          <ac:chgData name="Vinh Hoang Nhu" userId="d2ccfa87-bd55-436a-894a-85c7f0ae780d" providerId="ADAL" clId="{ED91ED9D-4958-4061-98DB-7C6111A5DD2E}" dt="2024-02-15T14:09:41.751" v="3628" actId="20577"/>
          <ac:spMkLst>
            <pc:docMk/>
            <pc:sldMk cId="80770652" sldId="680"/>
            <ac:spMk id="2" creationId="{BD072FFE-E732-A25E-17FA-B18C4590DB6A}"/>
          </ac:spMkLst>
        </pc:spChg>
        <pc:spChg chg="mod">
          <ac:chgData name="Vinh Hoang Nhu" userId="d2ccfa87-bd55-436a-894a-85c7f0ae780d" providerId="ADAL" clId="{ED91ED9D-4958-4061-98DB-7C6111A5DD2E}" dt="2024-02-15T14:07:44.682" v="3599" actId="20577"/>
          <ac:spMkLst>
            <pc:docMk/>
            <pc:sldMk cId="80770652" sldId="680"/>
            <ac:spMk id="3" creationId="{C7CDA9B8-393A-DC9A-9201-79475832018E}"/>
          </ac:spMkLst>
        </pc:spChg>
        <pc:picChg chg="add mod">
          <ac:chgData name="Vinh Hoang Nhu" userId="d2ccfa87-bd55-436a-894a-85c7f0ae780d" providerId="ADAL" clId="{ED91ED9D-4958-4061-98DB-7C6111A5DD2E}" dt="2024-02-15T15:50:14.784" v="4756" actId="1440"/>
          <ac:picMkLst>
            <pc:docMk/>
            <pc:sldMk cId="80770652" sldId="680"/>
            <ac:picMk id="5" creationId="{E1F39743-30F6-4FED-DDA2-F556002C39F3}"/>
          </ac:picMkLst>
        </pc:picChg>
      </pc:sldChg>
      <pc:sldChg chg="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905272648" sldId="680"/>
        </pc:sldMkLst>
        <pc:spChg chg="mod">
          <ac:chgData name="Vinh Hoang Nhu" userId="d2ccfa87-bd55-436a-894a-85c7f0ae780d" providerId="ADAL" clId="{ED91ED9D-4958-4061-98DB-7C6111A5DD2E}" dt="2024-02-06T14:21:32.600" v="274" actId="20577"/>
          <ac:spMkLst>
            <pc:docMk/>
            <pc:sldMk cId="905272648" sldId="680"/>
            <ac:spMk id="3" creationId="{54824FC2-078C-9E65-4DC4-368DE97F2C8B}"/>
          </ac:spMkLst>
        </pc:spChg>
        <pc:spChg chg="mod">
          <ac:chgData name="Vinh Hoang Nhu" userId="d2ccfa87-bd55-436a-894a-85c7f0ae780d" providerId="ADAL" clId="{ED91ED9D-4958-4061-98DB-7C6111A5DD2E}" dt="2024-02-06T14:23:12.574" v="291" actId="113"/>
          <ac:spMkLst>
            <pc:docMk/>
            <pc:sldMk cId="905272648" sldId="680"/>
            <ac:spMk id="9" creationId="{2BCBD592-C9E9-8C5D-06F8-836FD3B780FE}"/>
          </ac:spMkLst>
        </pc:spChg>
        <pc:picChg chg="mod">
          <ac:chgData name="Vinh Hoang Nhu" userId="d2ccfa87-bd55-436a-894a-85c7f0ae780d" providerId="ADAL" clId="{ED91ED9D-4958-4061-98DB-7C6111A5DD2E}" dt="2024-02-06T14:22:15.080" v="280" actId="1076"/>
          <ac:picMkLst>
            <pc:docMk/>
            <pc:sldMk cId="905272648" sldId="680"/>
            <ac:picMk id="13" creationId="{70C3E445-74AF-9A7F-2B52-98EF36F2A8FC}"/>
          </ac:picMkLst>
        </pc:picChg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3465279195" sldId="680"/>
        </pc:sldMkLst>
      </pc:sldChg>
      <pc:sldChg chg="del">
        <pc:chgData name="Vinh Hoang Nhu" userId="d2ccfa87-bd55-436a-894a-85c7f0ae780d" providerId="ADAL" clId="{ED91ED9D-4958-4061-98DB-7C6111A5DD2E}" dt="2024-02-06T14:10:45.892" v="0" actId="47"/>
        <pc:sldMkLst>
          <pc:docMk/>
          <pc:sldMk cId="3185804285" sldId="681"/>
        </pc:sldMkLst>
      </pc:sldChg>
      <pc:sldChg chg="addSp delSp modSp new mod">
        <pc:chgData name="Vinh Hoang Nhu" userId="d2ccfa87-bd55-436a-894a-85c7f0ae780d" providerId="ADAL" clId="{ED91ED9D-4958-4061-98DB-7C6111A5DD2E}" dt="2024-02-16T00:47:12.219" v="4780" actId="1076"/>
        <pc:sldMkLst>
          <pc:docMk/>
          <pc:sldMk cId="4206923155" sldId="681"/>
        </pc:sldMkLst>
        <pc:spChg chg="del">
          <ac:chgData name="Vinh Hoang Nhu" userId="d2ccfa87-bd55-436a-894a-85c7f0ae780d" providerId="ADAL" clId="{ED91ED9D-4958-4061-98DB-7C6111A5DD2E}" dt="2024-02-15T14:11:03.106" v="3637" actId="478"/>
          <ac:spMkLst>
            <pc:docMk/>
            <pc:sldMk cId="4206923155" sldId="681"/>
            <ac:spMk id="2" creationId="{39009525-E32F-CE96-3DC0-91AC45BC7BDF}"/>
          </ac:spMkLst>
        </pc:spChg>
        <pc:spChg chg="mod">
          <ac:chgData name="Vinh Hoang Nhu" userId="d2ccfa87-bd55-436a-894a-85c7f0ae780d" providerId="ADAL" clId="{ED91ED9D-4958-4061-98DB-7C6111A5DD2E}" dt="2024-02-15T14:10:02.322" v="3636"/>
          <ac:spMkLst>
            <pc:docMk/>
            <pc:sldMk cId="4206923155" sldId="681"/>
            <ac:spMk id="3" creationId="{EA88C846-35BC-413D-DD9F-52DACCC5E796}"/>
          </ac:spMkLst>
        </pc:spChg>
        <pc:picChg chg="add mod modCrop">
          <ac:chgData name="Vinh Hoang Nhu" userId="d2ccfa87-bd55-436a-894a-85c7f0ae780d" providerId="ADAL" clId="{ED91ED9D-4958-4061-98DB-7C6111A5DD2E}" dt="2024-02-15T14:12:33.775" v="3661" actId="732"/>
          <ac:picMkLst>
            <pc:docMk/>
            <pc:sldMk cId="4206923155" sldId="681"/>
            <ac:picMk id="5" creationId="{EDEB5CB6-7A65-FFD0-F300-B0070F96CB74}"/>
          </ac:picMkLst>
        </pc:picChg>
        <pc:picChg chg="add mod">
          <ac:chgData name="Vinh Hoang Nhu" userId="d2ccfa87-bd55-436a-894a-85c7f0ae780d" providerId="ADAL" clId="{ED91ED9D-4958-4061-98DB-7C6111A5DD2E}" dt="2024-02-15T14:11:33.162" v="3647" actId="1076"/>
          <ac:picMkLst>
            <pc:docMk/>
            <pc:sldMk cId="4206923155" sldId="681"/>
            <ac:picMk id="6" creationId="{486EC605-BCC2-4303-B9EC-94874766607B}"/>
          </ac:picMkLst>
        </pc:picChg>
        <pc:picChg chg="add mod modCrop">
          <ac:chgData name="Vinh Hoang Nhu" userId="d2ccfa87-bd55-436a-894a-85c7f0ae780d" providerId="ADAL" clId="{ED91ED9D-4958-4061-98DB-7C6111A5DD2E}" dt="2024-02-15T14:12:36.595" v="3662" actId="1076"/>
          <ac:picMkLst>
            <pc:docMk/>
            <pc:sldMk cId="4206923155" sldId="681"/>
            <ac:picMk id="7" creationId="{65C2E5FB-3719-E1DC-1D26-DE3F1714D30F}"/>
          </ac:picMkLst>
        </pc:picChg>
        <pc:picChg chg="add del mod">
          <ac:chgData name="Vinh Hoang Nhu" userId="d2ccfa87-bd55-436a-894a-85c7f0ae780d" providerId="ADAL" clId="{ED91ED9D-4958-4061-98DB-7C6111A5DD2E}" dt="2024-02-15T14:12:01.586" v="3654" actId="478"/>
          <ac:picMkLst>
            <pc:docMk/>
            <pc:sldMk cId="4206923155" sldId="681"/>
            <ac:picMk id="8" creationId="{5362BC7C-50E7-F1B7-C690-1C46B17C1A41}"/>
          </ac:picMkLst>
        </pc:picChg>
        <pc:picChg chg="add mod modCrop">
          <ac:chgData name="Vinh Hoang Nhu" userId="d2ccfa87-bd55-436a-894a-85c7f0ae780d" providerId="ADAL" clId="{ED91ED9D-4958-4061-98DB-7C6111A5DD2E}" dt="2024-02-16T00:47:12.219" v="4780" actId="1076"/>
          <ac:picMkLst>
            <pc:docMk/>
            <pc:sldMk cId="4206923155" sldId="681"/>
            <ac:picMk id="10" creationId="{C8C50757-2071-6C54-4B0B-0D291D5FF388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4275682734" sldId="681"/>
        </pc:sldMkLst>
        <pc:spChg chg="mod">
          <ac:chgData name="Vinh Hoang Nhu" userId="d2ccfa87-bd55-436a-894a-85c7f0ae780d" providerId="ADAL" clId="{ED91ED9D-4958-4061-98DB-7C6111A5DD2E}" dt="2024-02-06T14:30:10.033" v="322" actId="113"/>
          <ac:spMkLst>
            <pc:docMk/>
            <pc:sldMk cId="4275682734" sldId="681"/>
            <ac:spMk id="2" creationId="{5648AA7C-818C-CDD2-83A2-EB320CF9CB25}"/>
          </ac:spMkLst>
        </pc:spChg>
        <pc:spChg chg="mod">
          <ac:chgData name="Vinh Hoang Nhu" userId="d2ccfa87-bd55-436a-894a-85c7f0ae780d" providerId="ADAL" clId="{ED91ED9D-4958-4061-98DB-7C6111A5DD2E}" dt="2024-02-06T14:28:48.582" v="317" actId="20577"/>
          <ac:spMkLst>
            <pc:docMk/>
            <pc:sldMk cId="4275682734" sldId="681"/>
            <ac:spMk id="3" creationId="{03AF6D07-6062-7D65-A9B8-144FCA252F29}"/>
          </ac:spMkLst>
        </pc:spChg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967374177" sldId="682"/>
        </pc:sldMkLst>
        <pc:spChg chg="mod">
          <ac:chgData name="Vinh Hoang Nhu" userId="d2ccfa87-bd55-436a-894a-85c7f0ae780d" providerId="ADAL" clId="{ED91ED9D-4958-4061-98DB-7C6111A5DD2E}" dt="2024-02-06T14:32:44.974" v="346" actId="20577"/>
          <ac:spMkLst>
            <pc:docMk/>
            <pc:sldMk cId="1967374177" sldId="682"/>
            <ac:spMk id="3" creationId="{1750682F-8BCA-FBC5-1AC9-8194A175C244}"/>
          </ac:spMkLst>
        </pc:spChg>
        <pc:spChg chg="add del">
          <ac:chgData name="Vinh Hoang Nhu" userId="d2ccfa87-bd55-436a-894a-85c7f0ae780d" providerId="ADAL" clId="{ED91ED9D-4958-4061-98DB-7C6111A5DD2E}" dt="2024-02-06T14:33:55.128" v="354" actId="22"/>
          <ac:spMkLst>
            <pc:docMk/>
            <pc:sldMk cId="1967374177" sldId="682"/>
            <ac:spMk id="4" creationId="{177F2276-3653-747D-C546-9DCCF27A2928}"/>
          </ac:spMkLst>
        </pc:spChg>
        <pc:spChg chg="mod">
          <ac:chgData name="Vinh Hoang Nhu" userId="d2ccfa87-bd55-436a-894a-85c7f0ae780d" providerId="ADAL" clId="{ED91ED9D-4958-4061-98DB-7C6111A5DD2E}" dt="2024-02-06T14:33:37.925" v="352" actId="20577"/>
          <ac:spMkLst>
            <pc:docMk/>
            <pc:sldMk cId="1967374177" sldId="682"/>
            <ac:spMk id="9" creationId="{39B569A9-F886-BDDC-EF8D-50DF7E872C67}"/>
          </ac:spMkLst>
        </pc:spChg>
        <pc:picChg chg="mod">
          <ac:chgData name="Vinh Hoang Nhu" userId="d2ccfa87-bd55-436a-894a-85c7f0ae780d" providerId="ADAL" clId="{ED91ED9D-4958-4061-98DB-7C6111A5DD2E}" dt="2024-02-06T14:32:58.092" v="347" actId="14826"/>
          <ac:picMkLst>
            <pc:docMk/>
            <pc:sldMk cId="1967374177" sldId="682"/>
            <ac:picMk id="13" creationId="{803740D0-2B6A-9680-7EBA-A2EB2B4ACFDA}"/>
          </ac:picMkLst>
        </pc:picChg>
      </pc:sldChg>
      <pc:sldChg chg="modSp add mod">
        <pc:chgData name="Vinh Hoang Nhu" userId="d2ccfa87-bd55-436a-894a-85c7f0ae780d" providerId="ADAL" clId="{ED91ED9D-4958-4061-98DB-7C6111A5DD2E}" dt="2024-02-15T14:16:00.196" v="3690" actId="1076"/>
        <pc:sldMkLst>
          <pc:docMk/>
          <pc:sldMk cId="3022149437" sldId="682"/>
        </pc:sldMkLst>
        <pc:picChg chg="mod modCrop">
          <ac:chgData name="Vinh Hoang Nhu" userId="d2ccfa87-bd55-436a-894a-85c7f0ae780d" providerId="ADAL" clId="{ED91ED9D-4958-4061-98DB-7C6111A5DD2E}" dt="2024-02-15T14:16:00.196" v="3690" actId="1076"/>
          <ac:picMkLst>
            <pc:docMk/>
            <pc:sldMk cId="3022149437" sldId="682"/>
            <ac:picMk id="5" creationId="{8A3D631C-2761-D458-F311-9BC063913D76}"/>
          </ac:picMkLst>
        </pc:picChg>
        <pc:picChg chg="mod">
          <ac:chgData name="Vinh Hoang Nhu" userId="d2ccfa87-bd55-436a-894a-85c7f0ae780d" providerId="ADAL" clId="{ED91ED9D-4958-4061-98DB-7C6111A5DD2E}" dt="2024-02-15T14:16:00.196" v="3690" actId="1076"/>
          <ac:picMkLst>
            <pc:docMk/>
            <pc:sldMk cId="3022149437" sldId="682"/>
            <ac:picMk id="7" creationId="{426DD38B-AE9B-3747-81F2-ECE82B22C9A7}"/>
          </ac:picMkLst>
        </pc:picChg>
        <pc:picChg chg="mod">
          <ac:chgData name="Vinh Hoang Nhu" userId="d2ccfa87-bd55-436a-894a-85c7f0ae780d" providerId="ADAL" clId="{ED91ED9D-4958-4061-98DB-7C6111A5DD2E}" dt="2024-02-15T14:16:00.196" v="3690" actId="1076"/>
          <ac:picMkLst>
            <pc:docMk/>
            <pc:sldMk cId="3022149437" sldId="682"/>
            <ac:picMk id="10" creationId="{E3BBF18E-2FFC-403C-0280-81FEB777398B}"/>
          </ac:picMkLst>
        </pc:picChg>
      </pc:sldChg>
      <pc:sldChg chg="addSp delSp modSp add mod">
        <pc:chgData name="Vinh Hoang Nhu" userId="d2ccfa87-bd55-436a-894a-85c7f0ae780d" providerId="ADAL" clId="{ED91ED9D-4958-4061-98DB-7C6111A5DD2E}" dt="2024-02-15T14:17:37.909" v="3705" actId="1076"/>
        <pc:sldMkLst>
          <pc:docMk/>
          <pc:sldMk cId="2147327018" sldId="683"/>
        </pc:sldMkLst>
        <pc:picChg chg="add mod">
          <ac:chgData name="Vinh Hoang Nhu" userId="d2ccfa87-bd55-436a-894a-85c7f0ae780d" providerId="ADAL" clId="{ED91ED9D-4958-4061-98DB-7C6111A5DD2E}" dt="2024-02-15T14:17:37.909" v="3705" actId="1076"/>
          <ac:picMkLst>
            <pc:docMk/>
            <pc:sldMk cId="2147327018" sldId="683"/>
            <ac:picMk id="2" creationId="{3DF2DF7E-0E15-C676-269D-2921464BCD26}"/>
          </ac:picMkLst>
        </pc:picChg>
        <pc:picChg chg="del">
          <ac:chgData name="Vinh Hoang Nhu" userId="d2ccfa87-bd55-436a-894a-85c7f0ae780d" providerId="ADAL" clId="{ED91ED9D-4958-4061-98DB-7C6111A5DD2E}" dt="2024-02-15T14:16:19.657" v="3692" actId="478"/>
          <ac:picMkLst>
            <pc:docMk/>
            <pc:sldMk cId="2147327018" sldId="683"/>
            <ac:picMk id="5" creationId="{678129AB-0CE0-FEC5-D286-CD26BE13DBF2}"/>
          </ac:picMkLst>
        </pc:picChg>
        <pc:picChg chg="del">
          <ac:chgData name="Vinh Hoang Nhu" userId="d2ccfa87-bd55-436a-894a-85c7f0ae780d" providerId="ADAL" clId="{ED91ED9D-4958-4061-98DB-7C6111A5DD2E}" dt="2024-02-15T14:16:53.338" v="3694" actId="478"/>
          <ac:picMkLst>
            <pc:docMk/>
            <pc:sldMk cId="2147327018" sldId="683"/>
            <ac:picMk id="7" creationId="{36CCD082-1496-7746-AB46-FE17928AE287}"/>
          </ac:picMkLst>
        </pc:picChg>
        <pc:picChg chg="mod modCrop">
          <ac:chgData name="Vinh Hoang Nhu" userId="d2ccfa87-bd55-436a-894a-85c7f0ae780d" providerId="ADAL" clId="{ED91ED9D-4958-4061-98DB-7C6111A5DD2E}" dt="2024-02-15T14:17:35.082" v="3704" actId="1076"/>
          <ac:picMkLst>
            <pc:docMk/>
            <pc:sldMk cId="2147327018" sldId="683"/>
            <ac:picMk id="10" creationId="{BA788621-983A-B03B-A799-BEE51930B065}"/>
          </ac:picMkLst>
        </pc:picChg>
      </pc:sldChg>
      <pc:sldChg chg="add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913981041" sldId="683"/>
        </pc:sldMkLst>
        <pc:spChg chg="add mod">
          <ac:chgData name="Vinh Hoang Nhu" userId="d2ccfa87-bd55-436a-894a-85c7f0ae780d" providerId="ADAL" clId="{ED91ED9D-4958-4061-98DB-7C6111A5DD2E}" dt="2024-02-06T14:34:43.973" v="361" actId="571"/>
          <ac:spMkLst>
            <pc:docMk/>
            <pc:sldMk cId="3913981041" sldId="683"/>
            <ac:spMk id="2" creationId="{CF4A0D14-CBFA-0DF0-FADF-9F0AB4CC6D1F}"/>
          </ac:spMkLst>
        </pc:spChg>
        <pc:spChg chg="mod">
          <ac:chgData name="Vinh Hoang Nhu" userId="d2ccfa87-bd55-436a-894a-85c7f0ae780d" providerId="ADAL" clId="{ED91ED9D-4958-4061-98DB-7C6111A5DD2E}" dt="2024-02-06T14:36:16.223" v="377" actId="20577"/>
          <ac:spMkLst>
            <pc:docMk/>
            <pc:sldMk cId="3913981041" sldId="683"/>
            <ac:spMk id="3" creationId="{837BEB3C-1626-CA2A-1F7C-D099DB4C8FCF}"/>
          </ac:spMkLst>
        </pc:spChg>
        <pc:spChg chg="mod">
          <ac:chgData name="Vinh Hoang Nhu" userId="d2ccfa87-bd55-436a-894a-85c7f0ae780d" providerId="ADAL" clId="{ED91ED9D-4958-4061-98DB-7C6111A5DD2E}" dt="2024-02-15T01:10:19.754" v="1154" actId="27636"/>
          <ac:spMkLst>
            <pc:docMk/>
            <pc:sldMk cId="3913981041" sldId="683"/>
            <ac:spMk id="9" creationId="{9E65FF65-EAF5-C241-B82A-66C832DF94FF}"/>
          </ac:spMkLst>
        </pc:spChg>
        <pc:picChg chg="mod">
          <ac:chgData name="Vinh Hoang Nhu" userId="d2ccfa87-bd55-436a-894a-85c7f0ae780d" providerId="ADAL" clId="{ED91ED9D-4958-4061-98DB-7C6111A5DD2E}" dt="2024-02-06T14:34:38.604" v="357" actId="1076"/>
          <ac:picMkLst>
            <pc:docMk/>
            <pc:sldMk cId="3913981041" sldId="683"/>
            <ac:picMk id="13" creationId="{99513999-765C-D3AF-1DE6-C1265D168A96}"/>
          </ac:picMkLst>
        </pc:picChg>
      </pc:sldChg>
      <pc:sldChg chg="modSp add mod">
        <pc:chgData name="Vinh Hoang Nhu" userId="d2ccfa87-bd55-436a-894a-85c7f0ae780d" providerId="ADAL" clId="{ED91ED9D-4958-4061-98DB-7C6111A5DD2E}" dt="2024-02-15T14:19:26.676" v="3718" actId="1076"/>
        <pc:sldMkLst>
          <pc:docMk/>
          <pc:sldMk cId="1983090354" sldId="684"/>
        </pc:sldMkLst>
        <pc:picChg chg="mod modCrop">
          <ac:chgData name="Vinh Hoang Nhu" userId="d2ccfa87-bd55-436a-894a-85c7f0ae780d" providerId="ADAL" clId="{ED91ED9D-4958-4061-98DB-7C6111A5DD2E}" dt="2024-02-15T14:19:26.676" v="3718" actId="1076"/>
          <ac:picMkLst>
            <pc:docMk/>
            <pc:sldMk cId="1983090354" sldId="684"/>
            <ac:picMk id="2" creationId="{54546578-32D7-99FC-8BB1-EF8A5E92EE40}"/>
          </ac:picMkLst>
        </pc:picChg>
        <pc:picChg chg="mod modCrop">
          <ac:chgData name="Vinh Hoang Nhu" userId="d2ccfa87-bd55-436a-894a-85c7f0ae780d" providerId="ADAL" clId="{ED91ED9D-4958-4061-98DB-7C6111A5DD2E}" dt="2024-02-15T14:19:25.274" v="3717" actId="1076"/>
          <ac:picMkLst>
            <pc:docMk/>
            <pc:sldMk cId="1983090354" sldId="684"/>
            <ac:picMk id="10" creationId="{5FD1B7E6-F325-3273-7919-C5DBD9D3BEF1}"/>
          </ac:picMkLst>
        </pc:picChg>
      </pc:sldChg>
      <pc:sldChg chg="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900112811" sldId="684"/>
        </pc:sldMkLst>
        <pc:spChg chg="mod">
          <ac:chgData name="Vinh Hoang Nhu" userId="d2ccfa87-bd55-436a-894a-85c7f0ae780d" providerId="ADAL" clId="{ED91ED9D-4958-4061-98DB-7C6111A5DD2E}" dt="2024-02-06T14:36:26.040" v="384" actId="20577"/>
          <ac:spMkLst>
            <pc:docMk/>
            <pc:sldMk cId="3900112811" sldId="684"/>
            <ac:spMk id="3" creationId="{A30CD369-B77F-6A61-BC57-E3F3231F626C}"/>
          </ac:spMkLst>
        </pc:spChg>
        <pc:spChg chg="mod">
          <ac:chgData name="Vinh Hoang Nhu" userId="d2ccfa87-bd55-436a-894a-85c7f0ae780d" providerId="ADAL" clId="{ED91ED9D-4958-4061-98DB-7C6111A5DD2E}" dt="2024-02-15T01:10:28.871" v="1162" actId="403"/>
          <ac:spMkLst>
            <pc:docMk/>
            <pc:sldMk cId="3900112811" sldId="684"/>
            <ac:spMk id="9" creationId="{52ED78BF-F9AC-AAEC-A328-31C995FFC5A9}"/>
          </ac:spMkLst>
        </pc:spChg>
        <pc:picChg chg="mod">
          <ac:chgData name="Vinh Hoang Nhu" userId="d2ccfa87-bd55-436a-894a-85c7f0ae780d" providerId="ADAL" clId="{ED91ED9D-4958-4061-98DB-7C6111A5DD2E}" dt="2024-02-06T14:36:22.664" v="379" actId="14826"/>
          <ac:picMkLst>
            <pc:docMk/>
            <pc:sldMk cId="3900112811" sldId="684"/>
            <ac:picMk id="13" creationId="{E63A7E7A-F61D-B82D-1E59-A2DC78FA7344}"/>
          </ac:picMkLst>
        </pc:picChg>
      </pc:sldChg>
      <pc:sldChg chg="addSp delSp modSp new mod">
        <pc:chgData name="Vinh Hoang Nhu" userId="d2ccfa87-bd55-436a-894a-85c7f0ae780d" providerId="ADAL" clId="{ED91ED9D-4958-4061-98DB-7C6111A5DD2E}" dt="2024-02-16T00:45:01.744" v="4779" actId="1440"/>
        <pc:sldMkLst>
          <pc:docMk/>
          <pc:sldMk cId="2545024135" sldId="685"/>
        </pc:sldMkLst>
        <pc:spChg chg="del">
          <ac:chgData name="Vinh Hoang Nhu" userId="d2ccfa87-bd55-436a-894a-85c7f0ae780d" providerId="ADAL" clId="{ED91ED9D-4958-4061-98DB-7C6111A5DD2E}" dt="2024-02-15T14:21:05.280" v="3721" actId="22"/>
          <ac:spMkLst>
            <pc:docMk/>
            <pc:sldMk cId="2545024135" sldId="685"/>
            <ac:spMk id="2" creationId="{958E1663-4D7D-D70A-0043-B888A99F0574}"/>
          </ac:spMkLst>
        </pc:spChg>
        <pc:spChg chg="mod">
          <ac:chgData name="Vinh Hoang Nhu" userId="d2ccfa87-bd55-436a-894a-85c7f0ae780d" providerId="ADAL" clId="{ED91ED9D-4958-4061-98DB-7C6111A5DD2E}" dt="2024-02-15T14:20:55.478" v="3720"/>
          <ac:spMkLst>
            <pc:docMk/>
            <pc:sldMk cId="2545024135" sldId="685"/>
            <ac:spMk id="3" creationId="{D9B6C9BE-9079-6CE2-1159-01690CF0CBEF}"/>
          </ac:spMkLst>
        </pc:spChg>
        <pc:spChg chg="add mod">
          <ac:chgData name="Vinh Hoang Nhu" userId="d2ccfa87-bd55-436a-894a-85c7f0ae780d" providerId="ADAL" clId="{ED91ED9D-4958-4061-98DB-7C6111A5DD2E}" dt="2024-02-16T00:44:21.273" v="4769" actId="14100"/>
          <ac:spMkLst>
            <pc:docMk/>
            <pc:sldMk cId="2545024135" sldId="685"/>
            <ac:spMk id="6" creationId="{93FCCF28-0E33-A16B-22DA-749D485D6B0B}"/>
          </ac:spMkLst>
        </pc:spChg>
        <pc:spChg chg="add mod">
          <ac:chgData name="Vinh Hoang Nhu" userId="d2ccfa87-bd55-436a-894a-85c7f0ae780d" providerId="ADAL" clId="{ED91ED9D-4958-4061-98DB-7C6111A5DD2E}" dt="2024-02-16T00:44:02.569" v="4759" actId="14100"/>
          <ac:spMkLst>
            <pc:docMk/>
            <pc:sldMk cId="2545024135" sldId="685"/>
            <ac:spMk id="7" creationId="{12ABE839-B6EC-710D-9EDC-D38C05842E2C}"/>
          </ac:spMkLst>
        </pc:spChg>
        <pc:picChg chg="add mod ord">
          <ac:chgData name="Vinh Hoang Nhu" userId="d2ccfa87-bd55-436a-894a-85c7f0ae780d" providerId="ADAL" clId="{ED91ED9D-4958-4061-98DB-7C6111A5DD2E}" dt="2024-02-16T00:44:19.302" v="4768" actId="1076"/>
          <ac:picMkLst>
            <pc:docMk/>
            <pc:sldMk cId="2545024135" sldId="685"/>
            <ac:picMk id="5" creationId="{0720A136-05F0-9291-ABD5-75E5C4D84BDA}"/>
          </ac:picMkLst>
        </pc:picChg>
        <pc:picChg chg="add mod">
          <ac:chgData name="Vinh Hoang Nhu" userId="d2ccfa87-bd55-436a-894a-85c7f0ae780d" providerId="ADAL" clId="{ED91ED9D-4958-4061-98DB-7C6111A5DD2E}" dt="2024-02-16T00:45:01.744" v="4779" actId="1440"/>
          <ac:picMkLst>
            <pc:docMk/>
            <pc:sldMk cId="2545024135" sldId="685"/>
            <ac:picMk id="1026" creationId="{D9933651-B5B4-E16F-A4DD-CE94344DB85C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663633351" sldId="685"/>
        </pc:sldMkLst>
        <pc:spChg chg="mod">
          <ac:chgData name="Vinh Hoang Nhu" userId="d2ccfa87-bd55-436a-894a-85c7f0ae780d" providerId="ADAL" clId="{ED91ED9D-4958-4061-98DB-7C6111A5DD2E}" dt="2024-02-06T14:38:46.813" v="456" actId="20577"/>
          <ac:spMkLst>
            <pc:docMk/>
            <pc:sldMk cId="3663633351" sldId="685"/>
            <ac:spMk id="2" creationId="{2B3CB9EF-2C3A-E4F3-B5C3-5A9CEF87C9C0}"/>
          </ac:spMkLst>
        </pc:sp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02035912" sldId="686"/>
        </pc:sldMkLst>
        <pc:spChg chg="del">
          <ac:chgData name="Vinh Hoang Nhu" userId="d2ccfa87-bd55-436a-894a-85c7f0ae780d" providerId="ADAL" clId="{ED91ED9D-4958-4061-98DB-7C6111A5DD2E}" dt="2024-02-06T14:39:26.074" v="458" actId="478"/>
          <ac:spMkLst>
            <pc:docMk/>
            <pc:sldMk cId="202035912" sldId="686"/>
            <ac:spMk id="3" creationId="{6D93DB39-A0F5-9D52-C015-236134719049}"/>
          </ac:spMkLst>
        </pc:spChg>
        <pc:picChg chg="add mod">
          <ac:chgData name="Vinh Hoang Nhu" userId="d2ccfa87-bd55-436a-894a-85c7f0ae780d" providerId="ADAL" clId="{ED91ED9D-4958-4061-98DB-7C6111A5DD2E}" dt="2024-02-15T01:31:04.468" v="1404" actId="1440"/>
          <ac:picMkLst>
            <pc:docMk/>
            <pc:sldMk cId="202035912" sldId="686"/>
            <ac:picMk id="5" creationId="{22C23596-32D9-D302-F1C1-72F3E92D27D7}"/>
          </ac:picMkLst>
        </pc:picChg>
        <pc:picChg chg="add mod">
          <ac:chgData name="Vinh Hoang Nhu" userId="d2ccfa87-bd55-436a-894a-85c7f0ae780d" providerId="ADAL" clId="{ED91ED9D-4958-4061-98DB-7C6111A5DD2E}" dt="2024-02-15T01:31:04.468" v="1404" actId="1440"/>
          <ac:picMkLst>
            <pc:docMk/>
            <pc:sldMk cId="202035912" sldId="686"/>
            <ac:picMk id="6" creationId="{6918AE45-6BF6-0475-6A32-300F26EDD56C}"/>
          </ac:picMkLst>
        </pc:picChg>
        <pc:picChg chg="add del mod">
          <ac:chgData name="Vinh Hoang Nhu" userId="d2ccfa87-bd55-436a-894a-85c7f0ae780d" providerId="ADAL" clId="{ED91ED9D-4958-4061-98DB-7C6111A5DD2E}" dt="2024-02-06T14:42:45.495" v="485" actId="478"/>
          <ac:picMkLst>
            <pc:docMk/>
            <pc:sldMk cId="202035912" sldId="686"/>
            <ac:picMk id="7" creationId="{FBAF7381-5A82-47B7-8CC5-E5DC8BE56E96}"/>
          </ac:picMkLst>
        </pc:picChg>
        <pc:picChg chg="add mod">
          <ac:chgData name="Vinh Hoang Nhu" userId="d2ccfa87-bd55-436a-894a-85c7f0ae780d" providerId="ADAL" clId="{ED91ED9D-4958-4061-98DB-7C6111A5DD2E}" dt="2024-02-15T01:31:04.468" v="1404" actId="1440"/>
          <ac:picMkLst>
            <pc:docMk/>
            <pc:sldMk cId="202035912" sldId="686"/>
            <ac:picMk id="8" creationId="{2F024D06-6984-DD3B-04E8-A5CBDE063AA9}"/>
          </ac:picMkLst>
        </pc:picChg>
        <pc:picChg chg="add del mod">
          <ac:chgData name="Vinh Hoang Nhu" userId="d2ccfa87-bd55-436a-894a-85c7f0ae780d" providerId="ADAL" clId="{ED91ED9D-4958-4061-98DB-7C6111A5DD2E}" dt="2024-02-06T14:43:11.663" v="498" actId="478"/>
          <ac:picMkLst>
            <pc:docMk/>
            <pc:sldMk cId="202035912" sldId="686"/>
            <ac:picMk id="9" creationId="{B6EA9FE7-4554-6A78-ED9A-3C7D05EE2B3D}"/>
          </ac:picMkLst>
        </pc:picChg>
        <pc:picChg chg="add mod">
          <ac:chgData name="Vinh Hoang Nhu" userId="d2ccfa87-bd55-436a-894a-85c7f0ae780d" providerId="ADAL" clId="{ED91ED9D-4958-4061-98DB-7C6111A5DD2E}" dt="2024-02-15T01:31:04.468" v="1404" actId="1440"/>
          <ac:picMkLst>
            <pc:docMk/>
            <pc:sldMk cId="202035912" sldId="686"/>
            <ac:picMk id="10" creationId="{C6EFD16C-D64C-0918-5A17-33E954E54EA1}"/>
          </ac:picMkLst>
        </pc:picChg>
      </pc:sldChg>
      <pc:sldChg chg="addSp delSp modSp new mod">
        <pc:chgData name="Vinh Hoang Nhu" userId="d2ccfa87-bd55-436a-894a-85c7f0ae780d" providerId="ADAL" clId="{ED91ED9D-4958-4061-98DB-7C6111A5DD2E}" dt="2024-02-15T14:27:38.257" v="3862" actId="113"/>
        <pc:sldMkLst>
          <pc:docMk/>
          <pc:sldMk cId="1392846448" sldId="686"/>
        </pc:sldMkLst>
        <pc:spChg chg="add del mod">
          <ac:chgData name="Vinh Hoang Nhu" userId="d2ccfa87-bd55-436a-894a-85c7f0ae780d" providerId="ADAL" clId="{ED91ED9D-4958-4061-98DB-7C6111A5DD2E}" dt="2024-02-15T14:27:38.257" v="3862" actId="113"/>
          <ac:spMkLst>
            <pc:docMk/>
            <pc:sldMk cId="1392846448" sldId="686"/>
            <ac:spMk id="2" creationId="{C78A7B58-38B6-56CD-D155-D7B4E51B6E44}"/>
          </ac:spMkLst>
        </pc:spChg>
        <pc:spChg chg="mod">
          <ac:chgData name="Vinh Hoang Nhu" userId="d2ccfa87-bd55-436a-894a-85c7f0ae780d" providerId="ADAL" clId="{ED91ED9D-4958-4061-98DB-7C6111A5DD2E}" dt="2024-02-15T14:23:33.533" v="3844" actId="20577"/>
          <ac:spMkLst>
            <pc:docMk/>
            <pc:sldMk cId="1392846448" sldId="686"/>
            <ac:spMk id="3" creationId="{65023EDF-6A15-ACBA-E4D4-79072A0B219F}"/>
          </ac:spMkLst>
        </pc:spChg>
        <pc:spChg chg="add mod">
          <ac:chgData name="Vinh Hoang Nhu" userId="d2ccfa87-bd55-436a-894a-85c7f0ae780d" providerId="ADAL" clId="{ED91ED9D-4958-4061-98DB-7C6111A5DD2E}" dt="2024-02-15T14:27:21.363" v="3854"/>
          <ac:spMkLst>
            <pc:docMk/>
            <pc:sldMk cId="1392846448" sldId="686"/>
            <ac:spMk id="4" creationId="{0E65001F-F2DA-FBB3-AE9A-E0FC4BA62A12}"/>
          </ac:spMkLst>
        </pc:spChg>
      </pc:sldChg>
      <pc:sldChg chg="addSp delSp modSp add mod modClrScheme chgLayout">
        <pc:chgData name="Vinh Hoang Nhu" userId="d2ccfa87-bd55-436a-894a-85c7f0ae780d" providerId="ADAL" clId="{ED91ED9D-4958-4061-98DB-7C6111A5DD2E}" dt="2024-02-15T14:34:43.735" v="3922" actId="113"/>
        <pc:sldMkLst>
          <pc:docMk/>
          <pc:sldMk cId="801688355" sldId="687"/>
        </pc:sldMkLst>
        <pc:spChg chg="del mod ord">
          <ac:chgData name="Vinh Hoang Nhu" userId="d2ccfa87-bd55-436a-894a-85c7f0ae780d" providerId="ADAL" clId="{ED91ED9D-4958-4061-98DB-7C6111A5DD2E}" dt="2024-02-15T14:24:21.332" v="3846" actId="700"/>
          <ac:spMkLst>
            <pc:docMk/>
            <pc:sldMk cId="801688355" sldId="687"/>
            <ac:spMk id="2" creationId="{89EC327B-209C-1C9B-7BA7-2B32F8D4C54B}"/>
          </ac:spMkLst>
        </pc:spChg>
        <pc:spChg chg="mod ord">
          <ac:chgData name="Vinh Hoang Nhu" userId="d2ccfa87-bd55-436a-894a-85c7f0ae780d" providerId="ADAL" clId="{ED91ED9D-4958-4061-98DB-7C6111A5DD2E}" dt="2024-02-15T14:24:21.332" v="3846" actId="700"/>
          <ac:spMkLst>
            <pc:docMk/>
            <pc:sldMk cId="801688355" sldId="687"/>
            <ac:spMk id="3" creationId="{CC1AB710-5C38-E556-155A-05D0EF207090}"/>
          </ac:spMkLst>
        </pc:spChg>
        <pc:spChg chg="add mod ord">
          <ac:chgData name="Vinh Hoang Nhu" userId="d2ccfa87-bd55-436a-894a-85c7f0ae780d" providerId="ADAL" clId="{ED91ED9D-4958-4061-98DB-7C6111A5DD2E}" dt="2024-02-15T14:34:43.735" v="3922" actId="113"/>
          <ac:spMkLst>
            <pc:docMk/>
            <pc:sldMk cId="801688355" sldId="687"/>
            <ac:spMk id="4" creationId="{7FE1E672-6CA6-20AE-4F70-0AD68AD5C4AC}"/>
          </ac:spMkLst>
        </pc:spChg>
        <pc:spChg chg="add del mod ord">
          <ac:chgData name="Vinh Hoang Nhu" userId="d2ccfa87-bd55-436a-894a-85c7f0ae780d" providerId="ADAL" clId="{ED91ED9D-4958-4061-98DB-7C6111A5DD2E}" dt="2024-02-15T14:24:44.785" v="3847" actId="22"/>
          <ac:spMkLst>
            <pc:docMk/>
            <pc:sldMk cId="801688355" sldId="687"/>
            <ac:spMk id="5" creationId="{6BFA791B-E15A-C8AD-93CD-B827694E565B}"/>
          </ac:spMkLst>
        </pc:spChg>
        <pc:picChg chg="add mod ord">
          <ac:chgData name="Vinh Hoang Nhu" userId="d2ccfa87-bd55-436a-894a-85c7f0ae780d" providerId="ADAL" clId="{ED91ED9D-4958-4061-98DB-7C6111A5DD2E}" dt="2024-02-15T14:24:57.656" v="3852" actId="1440"/>
          <ac:picMkLst>
            <pc:docMk/>
            <pc:sldMk cId="801688355" sldId="687"/>
            <ac:picMk id="7" creationId="{B2F4A623-A6D4-5862-33CA-06159FC74A43}"/>
          </ac:picMkLst>
        </pc:picChg>
      </pc:sldChg>
      <pc:sldChg chg="addSp delSp modSp new del mod">
        <pc:chgData name="Vinh Hoang Nhu" userId="d2ccfa87-bd55-436a-894a-85c7f0ae780d" providerId="ADAL" clId="{ED91ED9D-4958-4061-98DB-7C6111A5DD2E}" dt="2024-02-06T14:42:47.187" v="486" actId="47"/>
        <pc:sldMkLst>
          <pc:docMk/>
          <pc:sldMk cId="3573375747" sldId="687"/>
        </pc:sldMkLst>
        <pc:picChg chg="add del mod">
          <ac:chgData name="Vinh Hoang Nhu" userId="d2ccfa87-bd55-436a-894a-85c7f0ae780d" providerId="ADAL" clId="{ED91ED9D-4958-4061-98DB-7C6111A5DD2E}" dt="2024-02-06T14:42:24.620" v="477" actId="21"/>
          <ac:picMkLst>
            <pc:docMk/>
            <pc:sldMk cId="3573375747" sldId="687"/>
            <ac:picMk id="5" creationId="{6918AE45-6BF6-0475-6A32-300F26EDD56C}"/>
          </ac:picMkLst>
        </pc:picChg>
      </pc:sldChg>
      <pc:sldChg chg="delSp add del mod">
        <pc:chgData name="Vinh Hoang Nhu" userId="d2ccfa87-bd55-436a-894a-85c7f0ae780d" providerId="ADAL" clId="{ED91ED9D-4958-4061-98DB-7C6111A5DD2E}" dt="2024-02-06T14:42:48.592" v="487" actId="47"/>
        <pc:sldMkLst>
          <pc:docMk/>
          <pc:sldMk cId="1527887878" sldId="688"/>
        </pc:sldMkLst>
        <pc:picChg chg="del">
          <ac:chgData name="Vinh Hoang Nhu" userId="d2ccfa87-bd55-436a-894a-85c7f0ae780d" providerId="ADAL" clId="{ED91ED9D-4958-4061-98DB-7C6111A5DD2E}" dt="2024-02-06T14:42:38.142" v="482" actId="21"/>
          <ac:picMkLst>
            <pc:docMk/>
            <pc:sldMk cId="1527887878" sldId="688"/>
            <ac:picMk id="5" creationId="{FBAF7381-5A82-47B7-8CC5-E5DC8BE56E96}"/>
          </ac:picMkLst>
        </pc:picChg>
      </pc:sldChg>
      <pc:sldChg chg="addSp delSp modSp new mod">
        <pc:chgData name="Vinh Hoang Nhu" userId="d2ccfa87-bd55-436a-894a-85c7f0ae780d" providerId="ADAL" clId="{ED91ED9D-4958-4061-98DB-7C6111A5DD2E}" dt="2024-02-15T14:36:47.288" v="3937" actId="1076"/>
        <pc:sldMkLst>
          <pc:docMk/>
          <pc:sldMk cId="4278204993" sldId="688"/>
        </pc:sldMkLst>
        <pc:spChg chg="mod">
          <ac:chgData name="Vinh Hoang Nhu" userId="d2ccfa87-bd55-436a-894a-85c7f0ae780d" providerId="ADAL" clId="{ED91ED9D-4958-4061-98DB-7C6111A5DD2E}" dt="2024-02-15T14:34:56.841" v="3923" actId="1076"/>
          <ac:spMkLst>
            <pc:docMk/>
            <pc:sldMk cId="4278204993" sldId="688"/>
            <ac:spMk id="2" creationId="{855A6915-D617-291B-4AC4-BA9D5A80561D}"/>
          </ac:spMkLst>
        </pc:spChg>
        <pc:spChg chg="mod">
          <ac:chgData name="Vinh Hoang Nhu" userId="d2ccfa87-bd55-436a-894a-85c7f0ae780d" providerId="ADAL" clId="{ED91ED9D-4958-4061-98DB-7C6111A5DD2E}" dt="2024-02-15T14:35:35.355" v="3925" actId="14100"/>
          <ac:spMkLst>
            <pc:docMk/>
            <pc:sldMk cId="4278204993" sldId="688"/>
            <ac:spMk id="3" creationId="{54DDA343-7F50-A893-C903-B70C1A2EF1C5}"/>
          </ac:spMkLst>
        </pc:spChg>
        <pc:spChg chg="add del mod">
          <ac:chgData name="Vinh Hoang Nhu" userId="d2ccfa87-bd55-436a-894a-85c7f0ae780d" providerId="ADAL" clId="{ED91ED9D-4958-4061-98DB-7C6111A5DD2E}" dt="2024-02-15T14:36:44.485" v="3936" actId="478"/>
          <ac:spMkLst>
            <pc:docMk/>
            <pc:sldMk cId="4278204993" sldId="688"/>
            <ac:spMk id="4" creationId="{9E03C6DE-C2A9-C9D9-A01F-DDE0FF71B68E}"/>
          </ac:spMkLst>
        </pc:spChg>
        <pc:picChg chg="add mod">
          <ac:chgData name="Vinh Hoang Nhu" userId="d2ccfa87-bd55-436a-894a-85c7f0ae780d" providerId="ADAL" clId="{ED91ED9D-4958-4061-98DB-7C6111A5DD2E}" dt="2024-02-15T14:36:47.288" v="3937" actId="1076"/>
          <ac:picMkLst>
            <pc:docMk/>
            <pc:sldMk cId="4278204993" sldId="688"/>
            <ac:picMk id="2050" creationId="{369BA03A-558F-E7E9-C30D-762702AC2FEB}"/>
          </ac:picMkLst>
        </pc:picChg>
      </pc:sldChg>
      <pc:sldChg chg="addSp delSp modSp add mod">
        <pc:chgData name="Vinh Hoang Nhu" userId="d2ccfa87-bd55-436a-894a-85c7f0ae780d" providerId="ADAL" clId="{ED91ED9D-4958-4061-98DB-7C6111A5DD2E}" dt="2024-02-15T14:37:39.999" v="3955" actId="1076"/>
        <pc:sldMkLst>
          <pc:docMk/>
          <pc:sldMk cId="3017504415" sldId="689"/>
        </pc:sldMkLst>
        <pc:spChg chg="del">
          <ac:chgData name="Vinh Hoang Nhu" userId="d2ccfa87-bd55-436a-894a-85c7f0ae780d" providerId="ADAL" clId="{ED91ED9D-4958-4061-98DB-7C6111A5DD2E}" dt="2024-02-15T14:36:53.615" v="3939" actId="478"/>
          <ac:spMkLst>
            <pc:docMk/>
            <pc:sldMk cId="3017504415" sldId="689"/>
            <ac:spMk id="2" creationId="{E19030B1-1E54-4007-DE8C-2B8CD6C4E2EC}"/>
          </ac:spMkLst>
        </pc:spChg>
        <pc:spChg chg="add del mod">
          <ac:chgData name="Vinh Hoang Nhu" userId="d2ccfa87-bd55-436a-894a-85c7f0ae780d" providerId="ADAL" clId="{ED91ED9D-4958-4061-98DB-7C6111A5DD2E}" dt="2024-02-15T14:36:55.640" v="3940" actId="478"/>
          <ac:spMkLst>
            <pc:docMk/>
            <pc:sldMk cId="3017504415" sldId="689"/>
            <ac:spMk id="5" creationId="{187D4556-17B7-E394-0AF7-3D1ADFEB3FBC}"/>
          </ac:spMkLst>
        </pc:spChg>
        <pc:spChg chg="add mod">
          <ac:chgData name="Vinh Hoang Nhu" userId="d2ccfa87-bd55-436a-894a-85c7f0ae780d" providerId="ADAL" clId="{ED91ED9D-4958-4061-98DB-7C6111A5DD2E}" dt="2024-02-15T14:37:27.232" v="3954" actId="27636"/>
          <ac:spMkLst>
            <pc:docMk/>
            <pc:sldMk cId="3017504415" sldId="689"/>
            <ac:spMk id="6" creationId="{08E34BD3-556B-1A64-170A-22E8BA1836D7}"/>
          </ac:spMkLst>
        </pc:spChg>
        <pc:spChg chg="add mod">
          <ac:chgData name="Vinh Hoang Nhu" userId="d2ccfa87-bd55-436a-894a-85c7f0ae780d" providerId="ADAL" clId="{ED91ED9D-4958-4061-98DB-7C6111A5DD2E}" dt="2024-02-15T14:37:18.140" v="3950"/>
          <ac:spMkLst>
            <pc:docMk/>
            <pc:sldMk cId="3017504415" sldId="689"/>
            <ac:spMk id="7" creationId="{51941827-AED5-A4C9-2AEE-02404D2AB942}"/>
          </ac:spMkLst>
        </pc:spChg>
        <pc:picChg chg="mod">
          <ac:chgData name="Vinh Hoang Nhu" userId="d2ccfa87-bd55-436a-894a-85c7f0ae780d" providerId="ADAL" clId="{ED91ED9D-4958-4061-98DB-7C6111A5DD2E}" dt="2024-02-15T14:37:39.999" v="3955" actId="1076"/>
          <ac:picMkLst>
            <pc:docMk/>
            <pc:sldMk cId="3017504415" sldId="689"/>
            <ac:picMk id="2050" creationId="{62D46F46-E7A2-C23E-4D0F-53F96BAB7220}"/>
          </ac:picMkLst>
        </pc:picChg>
      </pc:sldChg>
      <pc:sldChg chg="addSp delSp modSp new del mod">
        <pc:chgData name="Vinh Hoang Nhu" userId="d2ccfa87-bd55-436a-894a-85c7f0ae780d" providerId="ADAL" clId="{ED91ED9D-4958-4061-98DB-7C6111A5DD2E}" dt="2024-02-06T14:43:01.358" v="493" actId="47"/>
        <pc:sldMkLst>
          <pc:docMk/>
          <pc:sldMk cId="3711002045" sldId="689"/>
        </pc:sldMkLst>
        <pc:spChg chg="del">
          <ac:chgData name="Vinh Hoang Nhu" userId="d2ccfa87-bd55-436a-894a-85c7f0ae780d" providerId="ADAL" clId="{ED91ED9D-4958-4061-98DB-7C6111A5DD2E}" dt="2024-02-06T14:41:22.538" v="466" actId="478"/>
          <ac:spMkLst>
            <pc:docMk/>
            <pc:sldMk cId="3711002045" sldId="689"/>
            <ac:spMk id="3" creationId="{5F18FB32-B5F8-5E3F-0BBF-ED202F30E7D9}"/>
          </ac:spMkLst>
        </pc:spChg>
        <pc:picChg chg="add del mod">
          <ac:chgData name="Vinh Hoang Nhu" userId="d2ccfa87-bd55-436a-894a-85c7f0ae780d" providerId="ADAL" clId="{ED91ED9D-4958-4061-98DB-7C6111A5DD2E}" dt="2024-02-06T14:42:50.166" v="488" actId="21"/>
          <ac:picMkLst>
            <pc:docMk/>
            <pc:sldMk cId="3711002045" sldId="689"/>
            <ac:picMk id="5" creationId="{2F024D06-6984-DD3B-04E8-A5CBDE063AA9}"/>
          </ac:picMkLst>
        </pc:picChg>
        <pc:picChg chg="add del">
          <ac:chgData name="Vinh Hoang Nhu" userId="d2ccfa87-bd55-436a-894a-85c7f0ae780d" providerId="ADAL" clId="{ED91ED9D-4958-4061-98DB-7C6111A5DD2E}" dt="2024-02-06T14:41:33.009" v="470" actId="22"/>
          <ac:picMkLst>
            <pc:docMk/>
            <pc:sldMk cId="3711002045" sldId="689"/>
            <ac:picMk id="7" creationId="{37DE1567-77EB-9906-5306-13AFBC5C90E1}"/>
          </ac:picMkLst>
        </pc:picChg>
      </pc:sldChg>
      <pc:sldChg chg="addSp modSp new mod">
        <pc:chgData name="Vinh Hoang Nhu" userId="d2ccfa87-bd55-436a-894a-85c7f0ae780d" providerId="ADAL" clId="{ED91ED9D-4958-4061-98DB-7C6111A5DD2E}" dt="2024-02-15T14:40:12.239" v="4028" actId="1076"/>
        <pc:sldMkLst>
          <pc:docMk/>
          <pc:sldMk cId="3063704152" sldId="690"/>
        </pc:sldMkLst>
        <pc:spChg chg="mod">
          <ac:chgData name="Vinh Hoang Nhu" userId="d2ccfa87-bd55-436a-894a-85c7f0ae780d" providerId="ADAL" clId="{ED91ED9D-4958-4061-98DB-7C6111A5DD2E}" dt="2024-02-15T14:40:08.272" v="4027" actId="113"/>
          <ac:spMkLst>
            <pc:docMk/>
            <pc:sldMk cId="3063704152" sldId="690"/>
            <ac:spMk id="2" creationId="{EFB0DE4E-A361-D1E6-3E77-DDAFCC520744}"/>
          </ac:spMkLst>
        </pc:spChg>
        <pc:spChg chg="mod">
          <ac:chgData name="Vinh Hoang Nhu" userId="d2ccfa87-bd55-436a-894a-85c7f0ae780d" providerId="ADAL" clId="{ED91ED9D-4958-4061-98DB-7C6111A5DD2E}" dt="2024-02-15T14:37:57.026" v="3983" actId="20577"/>
          <ac:spMkLst>
            <pc:docMk/>
            <pc:sldMk cId="3063704152" sldId="690"/>
            <ac:spMk id="3" creationId="{871621EF-D2D2-A855-BB37-9332234805E9}"/>
          </ac:spMkLst>
        </pc:spChg>
        <pc:picChg chg="add mod">
          <ac:chgData name="Vinh Hoang Nhu" userId="d2ccfa87-bd55-436a-894a-85c7f0ae780d" providerId="ADAL" clId="{ED91ED9D-4958-4061-98DB-7C6111A5DD2E}" dt="2024-02-15T14:40:12.239" v="4028" actId="1076"/>
          <ac:picMkLst>
            <pc:docMk/>
            <pc:sldMk cId="3063704152" sldId="690"/>
            <ac:picMk id="3074" creationId="{2426741B-A813-21CB-CBCE-3C910FD82A43}"/>
          </ac:picMkLst>
        </pc:picChg>
      </pc:sldChg>
      <pc:sldChg chg="delSp add del mod">
        <pc:chgData name="Vinh Hoang Nhu" userId="d2ccfa87-bd55-436a-894a-85c7f0ae780d" providerId="ADAL" clId="{ED91ED9D-4958-4061-98DB-7C6111A5DD2E}" dt="2024-02-06T14:43:12.691" v="499" actId="47"/>
        <pc:sldMkLst>
          <pc:docMk/>
          <pc:sldMk cId="3853783652" sldId="690"/>
        </pc:sldMkLst>
        <pc:picChg chg="del">
          <ac:chgData name="Vinh Hoang Nhu" userId="d2ccfa87-bd55-436a-894a-85c7f0ae780d" providerId="ADAL" clId="{ED91ED9D-4958-4061-98DB-7C6111A5DD2E}" dt="2024-02-06T14:43:03.916" v="494" actId="21"/>
          <ac:picMkLst>
            <pc:docMk/>
            <pc:sldMk cId="3853783652" sldId="690"/>
            <ac:picMk id="5" creationId="{B6EA9FE7-4554-6A78-ED9A-3C7D05EE2B3D}"/>
          </ac:picMkLst>
        </pc:pic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97959801" sldId="691"/>
        </pc:sldMkLst>
        <pc:spChg chg="del">
          <ac:chgData name="Vinh Hoang Nhu" userId="d2ccfa87-bd55-436a-894a-85c7f0ae780d" providerId="ADAL" clId="{ED91ED9D-4958-4061-98DB-7C6111A5DD2E}" dt="2024-02-06T14:42:01.449" v="473" actId="478"/>
          <ac:spMkLst>
            <pc:docMk/>
            <pc:sldMk cId="297959801" sldId="691"/>
            <ac:spMk id="3" creationId="{94992FDC-DB95-0219-63D7-2D612BD96367}"/>
          </ac:spMkLst>
        </pc:spChg>
        <pc:picChg chg="add del mod">
          <ac:chgData name="Vinh Hoang Nhu" userId="d2ccfa87-bd55-436a-894a-85c7f0ae780d" providerId="ADAL" clId="{ED91ED9D-4958-4061-98DB-7C6111A5DD2E}" dt="2024-02-06T14:43:15.120" v="500" actId="21"/>
          <ac:picMkLst>
            <pc:docMk/>
            <pc:sldMk cId="297959801" sldId="691"/>
            <ac:picMk id="5" creationId="{C6EFD16C-D64C-0918-5A17-33E954E54EA1}"/>
          </ac:picMkLst>
        </pc:picChg>
        <pc:picChg chg="add mod">
          <ac:chgData name="Vinh Hoang Nhu" userId="d2ccfa87-bd55-436a-894a-85c7f0ae780d" providerId="ADAL" clId="{ED91ED9D-4958-4061-98DB-7C6111A5DD2E}" dt="2024-02-15T01:28:04.519" v="1393" actId="1440"/>
          <ac:picMkLst>
            <pc:docMk/>
            <pc:sldMk cId="297959801" sldId="691"/>
            <ac:picMk id="7" creationId="{0F1EA94F-0DCF-9808-F6CF-CE367EB1EAB2}"/>
          </ac:picMkLst>
        </pc:picChg>
        <pc:picChg chg="add del mod">
          <ac:chgData name="Vinh Hoang Nhu" userId="d2ccfa87-bd55-436a-894a-85c7f0ae780d" providerId="ADAL" clId="{ED91ED9D-4958-4061-98DB-7C6111A5DD2E}" dt="2024-02-06T14:45:10.120" v="513" actId="478"/>
          <ac:picMkLst>
            <pc:docMk/>
            <pc:sldMk cId="297959801" sldId="691"/>
            <ac:picMk id="9" creationId="{7015CE76-606F-C6BD-763E-8B4B6268A161}"/>
          </ac:picMkLst>
        </pc:picChg>
        <pc:picChg chg="add mod">
          <ac:chgData name="Vinh Hoang Nhu" userId="d2ccfa87-bd55-436a-894a-85c7f0ae780d" providerId="ADAL" clId="{ED91ED9D-4958-4061-98DB-7C6111A5DD2E}" dt="2024-02-15T01:28:04.519" v="1393" actId="1440"/>
          <ac:picMkLst>
            <pc:docMk/>
            <pc:sldMk cId="297959801" sldId="691"/>
            <ac:picMk id="11" creationId="{1C710B35-FB32-82CE-C222-FF061FFCF5EF}"/>
          </ac:picMkLst>
        </pc:picChg>
        <pc:picChg chg="add del mod">
          <ac:chgData name="Vinh Hoang Nhu" userId="d2ccfa87-bd55-436a-894a-85c7f0ae780d" providerId="ADAL" clId="{ED91ED9D-4958-4061-98DB-7C6111A5DD2E}" dt="2024-02-06T14:45:45.178" v="520" actId="478"/>
          <ac:picMkLst>
            <pc:docMk/>
            <pc:sldMk cId="297959801" sldId="691"/>
            <ac:picMk id="13" creationId="{F131D24B-6BE6-3AC0-BA79-EE1505DE3AD9}"/>
          </ac:picMkLst>
        </pc:picChg>
        <pc:picChg chg="add mod">
          <ac:chgData name="Vinh Hoang Nhu" userId="d2ccfa87-bd55-436a-894a-85c7f0ae780d" providerId="ADAL" clId="{ED91ED9D-4958-4061-98DB-7C6111A5DD2E}" dt="2024-02-15T01:28:04.519" v="1393" actId="1440"/>
          <ac:picMkLst>
            <pc:docMk/>
            <pc:sldMk cId="297959801" sldId="691"/>
            <ac:picMk id="15" creationId="{937811F9-D477-3413-60EF-A8D8815535D6}"/>
          </ac:picMkLst>
        </pc:picChg>
        <pc:picChg chg="add mod">
          <ac:chgData name="Vinh Hoang Nhu" userId="d2ccfa87-bd55-436a-894a-85c7f0ae780d" providerId="ADAL" clId="{ED91ED9D-4958-4061-98DB-7C6111A5DD2E}" dt="2024-02-15T01:28:04.519" v="1393" actId="1440"/>
          <ac:picMkLst>
            <pc:docMk/>
            <pc:sldMk cId="297959801" sldId="691"/>
            <ac:picMk id="17" creationId="{D4FB0BE9-68FA-CCEF-C9D6-10954C776B5C}"/>
          </ac:picMkLst>
        </pc:picChg>
      </pc:sldChg>
      <pc:sldChg chg="addSp modSp new mod">
        <pc:chgData name="Vinh Hoang Nhu" userId="d2ccfa87-bd55-436a-894a-85c7f0ae780d" providerId="ADAL" clId="{ED91ED9D-4958-4061-98DB-7C6111A5DD2E}" dt="2024-02-15T14:43:36.783" v="4070" actId="1076"/>
        <pc:sldMkLst>
          <pc:docMk/>
          <pc:sldMk cId="2321374673" sldId="691"/>
        </pc:sldMkLst>
        <pc:spChg chg="mod">
          <ac:chgData name="Vinh Hoang Nhu" userId="d2ccfa87-bd55-436a-894a-85c7f0ae780d" providerId="ADAL" clId="{ED91ED9D-4958-4061-98DB-7C6111A5DD2E}" dt="2024-02-15T14:42:25.930" v="4059" actId="368"/>
          <ac:spMkLst>
            <pc:docMk/>
            <pc:sldMk cId="2321374673" sldId="691"/>
            <ac:spMk id="2" creationId="{CCF1A2E6-96F2-0B61-69B1-9E35F05AF176}"/>
          </ac:spMkLst>
        </pc:spChg>
        <pc:spChg chg="mod">
          <ac:chgData name="Vinh Hoang Nhu" userId="d2ccfa87-bd55-436a-894a-85c7f0ae780d" providerId="ADAL" clId="{ED91ED9D-4958-4061-98DB-7C6111A5DD2E}" dt="2024-02-15T14:42:07.853" v="4043" actId="20577"/>
          <ac:spMkLst>
            <pc:docMk/>
            <pc:sldMk cId="2321374673" sldId="691"/>
            <ac:spMk id="3" creationId="{D53A19CB-240A-CA3A-9F1E-FBBA9D213A1D}"/>
          </ac:spMkLst>
        </pc:spChg>
        <pc:spChg chg="add">
          <ac:chgData name="Vinh Hoang Nhu" userId="d2ccfa87-bd55-436a-894a-85c7f0ae780d" providerId="ADAL" clId="{ED91ED9D-4958-4061-98DB-7C6111A5DD2E}" dt="2024-02-15T14:43:14.011" v="4063"/>
          <ac:spMkLst>
            <pc:docMk/>
            <pc:sldMk cId="2321374673" sldId="691"/>
            <ac:spMk id="6" creationId="{DC629AE4-7505-3408-A146-BEC80DF44E34}"/>
          </ac:spMkLst>
        </pc:spChg>
        <pc:picChg chg="add mod">
          <ac:chgData name="Vinh Hoang Nhu" userId="d2ccfa87-bd55-436a-894a-85c7f0ae780d" providerId="ADAL" clId="{ED91ED9D-4958-4061-98DB-7C6111A5DD2E}" dt="2024-02-15T14:43:36.783" v="4070" actId="1076"/>
          <ac:picMkLst>
            <pc:docMk/>
            <pc:sldMk cId="2321374673" sldId="691"/>
            <ac:picMk id="5" creationId="{F49293E5-BCCC-0E75-4FAD-2A6F394FBB0A}"/>
          </ac:picMkLst>
        </pc:picChg>
        <pc:picChg chg="add mod">
          <ac:chgData name="Vinh Hoang Nhu" userId="d2ccfa87-bd55-436a-894a-85c7f0ae780d" providerId="ADAL" clId="{ED91ED9D-4958-4061-98DB-7C6111A5DD2E}" dt="2024-02-15T14:43:36.783" v="4070" actId="1076"/>
          <ac:picMkLst>
            <pc:docMk/>
            <pc:sldMk cId="2321374673" sldId="691"/>
            <ac:picMk id="8" creationId="{2EF4A68D-B9A5-61D5-72DA-7C4633E5274A}"/>
          </ac:picMkLst>
        </pc:picChg>
      </pc:sldChg>
      <pc:sldChg chg="addSp delSp modSp add mod">
        <pc:chgData name="Vinh Hoang Nhu" userId="d2ccfa87-bd55-436a-894a-85c7f0ae780d" providerId="ADAL" clId="{ED91ED9D-4958-4061-98DB-7C6111A5DD2E}" dt="2024-02-15T14:51:28.024" v="4204" actId="1440"/>
        <pc:sldMkLst>
          <pc:docMk/>
          <pc:sldMk cId="399063871" sldId="692"/>
        </pc:sldMkLst>
        <pc:spChg chg="del">
          <ac:chgData name="Vinh Hoang Nhu" userId="d2ccfa87-bd55-436a-894a-85c7f0ae780d" providerId="ADAL" clId="{ED91ED9D-4958-4061-98DB-7C6111A5DD2E}" dt="2024-02-15T14:44:06.547" v="4072" actId="478"/>
          <ac:spMkLst>
            <pc:docMk/>
            <pc:sldMk cId="399063871" sldId="692"/>
            <ac:spMk id="2" creationId="{2FA1CBA6-E57B-4701-CC03-9A9061906EC9}"/>
          </ac:spMkLst>
        </pc:spChg>
        <pc:spChg chg="mod">
          <ac:chgData name="Vinh Hoang Nhu" userId="d2ccfa87-bd55-436a-894a-85c7f0ae780d" providerId="ADAL" clId="{ED91ED9D-4958-4061-98DB-7C6111A5DD2E}" dt="2024-02-15T14:46:03.005" v="4085" actId="1076"/>
          <ac:spMkLst>
            <pc:docMk/>
            <pc:sldMk cId="399063871" sldId="692"/>
            <ac:spMk id="3" creationId="{A0F74DEF-DCA7-9B9C-8603-7B50ED1E68DC}"/>
          </ac:spMkLst>
        </pc:spChg>
        <pc:spChg chg="add del mod">
          <ac:chgData name="Vinh Hoang Nhu" userId="d2ccfa87-bd55-436a-894a-85c7f0ae780d" providerId="ADAL" clId="{ED91ED9D-4958-4061-98DB-7C6111A5DD2E}" dt="2024-02-15T14:45:52.477" v="4079" actId="478"/>
          <ac:spMkLst>
            <pc:docMk/>
            <pc:sldMk cId="399063871" sldId="692"/>
            <ac:spMk id="6" creationId="{4155422A-82AC-3FDE-37B7-86B1FEDA7C97}"/>
          </ac:spMkLst>
        </pc:spChg>
        <pc:spChg chg="add del mod">
          <ac:chgData name="Vinh Hoang Nhu" userId="d2ccfa87-bd55-436a-894a-85c7f0ae780d" providerId="ADAL" clId="{ED91ED9D-4958-4061-98DB-7C6111A5DD2E}" dt="2024-02-15T14:49:31.007" v="4126" actId="478"/>
          <ac:spMkLst>
            <pc:docMk/>
            <pc:sldMk cId="399063871" sldId="692"/>
            <ac:spMk id="15" creationId="{3DB5092B-7424-C75F-0BC0-1474D59F4E3C}"/>
          </ac:spMkLst>
        </pc:spChg>
        <pc:spChg chg="add">
          <ac:chgData name="Vinh Hoang Nhu" userId="d2ccfa87-bd55-436a-894a-85c7f0ae780d" providerId="ADAL" clId="{ED91ED9D-4958-4061-98DB-7C6111A5DD2E}" dt="2024-02-15T14:49:06.972" v="4114"/>
          <ac:spMkLst>
            <pc:docMk/>
            <pc:sldMk cId="399063871" sldId="692"/>
            <ac:spMk id="16" creationId="{D4A65174-ED42-1452-5260-0161E235F3B6}"/>
          </ac:spMkLst>
        </pc:spChg>
        <pc:spChg chg="add del mod">
          <ac:chgData name="Vinh Hoang Nhu" userId="d2ccfa87-bd55-436a-894a-85c7f0ae780d" providerId="ADAL" clId="{ED91ED9D-4958-4061-98DB-7C6111A5DD2E}" dt="2024-02-15T14:49:39.425" v="4134"/>
          <ac:spMkLst>
            <pc:docMk/>
            <pc:sldMk cId="399063871" sldId="692"/>
            <ac:spMk id="18" creationId="{92A0BCC0-120F-720B-55F0-F36C4F04F432}"/>
          </ac:spMkLst>
        </pc:spChg>
        <pc:spChg chg="add mod">
          <ac:chgData name="Vinh Hoang Nhu" userId="d2ccfa87-bd55-436a-894a-85c7f0ae780d" providerId="ADAL" clId="{ED91ED9D-4958-4061-98DB-7C6111A5DD2E}" dt="2024-02-15T14:49:35.406" v="4128"/>
          <ac:spMkLst>
            <pc:docMk/>
            <pc:sldMk cId="399063871" sldId="692"/>
            <ac:spMk id="19" creationId="{A9A8AEB1-B2C2-CEAF-193F-649C4C78B5F6}"/>
          </ac:spMkLst>
        </pc:spChg>
        <pc:spChg chg="add mod">
          <ac:chgData name="Vinh Hoang Nhu" userId="d2ccfa87-bd55-436a-894a-85c7f0ae780d" providerId="ADAL" clId="{ED91ED9D-4958-4061-98DB-7C6111A5DD2E}" dt="2024-02-15T14:51:11.779" v="4199" actId="1076"/>
          <ac:spMkLst>
            <pc:docMk/>
            <pc:sldMk cId="399063871" sldId="692"/>
            <ac:spMk id="20" creationId="{DA20C406-63B9-68B1-6F16-BAFA6465323B}"/>
          </ac:spMkLst>
        </pc:spChg>
        <pc:picChg chg="del">
          <ac:chgData name="Vinh Hoang Nhu" userId="d2ccfa87-bd55-436a-894a-85c7f0ae780d" providerId="ADAL" clId="{ED91ED9D-4958-4061-98DB-7C6111A5DD2E}" dt="2024-02-15T14:44:07.904" v="4073" actId="478"/>
          <ac:picMkLst>
            <pc:docMk/>
            <pc:sldMk cId="399063871" sldId="692"/>
            <ac:picMk id="5" creationId="{DF98F002-8C87-A5A9-B268-0C6380286EB5}"/>
          </ac:picMkLst>
        </pc:picChg>
        <pc:picChg chg="del">
          <ac:chgData name="Vinh Hoang Nhu" userId="d2ccfa87-bd55-436a-894a-85c7f0ae780d" providerId="ADAL" clId="{ED91ED9D-4958-4061-98DB-7C6111A5DD2E}" dt="2024-02-15T14:44:09.601" v="4074" actId="478"/>
          <ac:picMkLst>
            <pc:docMk/>
            <pc:sldMk cId="399063871" sldId="692"/>
            <ac:picMk id="8" creationId="{21BCCE44-2FFC-8C8C-445F-111248AEB637}"/>
          </ac:picMkLst>
        </pc:picChg>
        <pc:picChg chg="add mod">
          <ac:chgData name="Vinh Hoang Nhu" userId="d2ccfa87-bd55-436a-894a-85c7f0ae780d" providerId="ADAL" clId="{ED91ED9D-4958-4061-98DB-7C6111A5DD2E}" dt="2024-02-15T14:51:21.560" v="4202" actId="1076"/>
          <ac:picMkLst>
            <pc:docMk/>
            <pc:sldMk cId="399063871" sldId="692"/>
            <ac:picMk id="9" creationId="{B8D0DEA1-22E5-023A-737C-CBB64E0A5BE5}"/>
          </ac:picMkLst>
        </pc:picChg>
        <pc:picChg chg="add mod">
          <ac:chgData name="Vinh Hoang Nhu" userId="d2ccfa87-bd55-436a-894a-85c7f0ae780d" providerId="ADAL" clId="{ED91ED9D-4958-4061-98DB-7C6111A5DD2E}" dt="2024-02-15T14:51:19.857" v="4201" actId="1076"/>
          <ac:picMkLst>
            <pc:docMk/>
            <pc:sldMk cId="399063871" sldId="692"/>
            <ac:picMk id="10" creationId="{3D1F65F4-3258-44A7-C7AB-9CF46E58B0D9}"/>
          </ac:picMkLst>
        </pc:picChg>
        <pc:picChg chg="add del mod">
          <ac:chgData name="Vinh Hoang Nhu" userId="d2ccfa87-bd55-436a-894a-85c7f0ae780d" providerId="ADAL" clId="{ED91ED9D-4958-4061-98DB-7C6111A5DD2E}" dt="2024-02-15T14:47:21.434" v="4095" actId="478"/>
          <ac:picMkLst>
            <pc:docMk/>
            <pc:sldMk cId="399063871" sldId="692"/>
            <ac:picMk id="11" creationId="{6A45C0E6-FBD0-F9B8-C1AD-F8692A16EA8C}"/>
          </ac:picMkLst>
        </pc:picChg>
        <pc:picChg chg="add del mod">
          <ac:chgData name="Vinh Hoang Nhu" userId="d2ccfa87-bd55-436a-894a-85c7f0ae780d" providerId="ADAL" clId="{ED91ED9D-4958-4061-98DB-7C6111A5DD2E}" dt="2024-02-15T14:47:20.618" v="4094" actId="478"/>
          <ac:picMkLst>
            <pc:docMk/>
            <pc:sldMk cId="399063871" sldId="692"/>
            <ac:picMk id="12" creationId="{B4EEEB29-83FF-1DDC-2B83-056BB18C48C5}"/>
          </ac:picMkLst>
        </pc:picChg>
        <pc:picChg chg="add mod">
          <ac:chgData name="Vinh Hoang Nhu" userId="d2ccfa87-bd55-436a-894a-85c7f0ae780d" providerId="ADAL" clId="{ED91ED9D-4958-4061-98DB-7C6111A5DD2E}" dt="2024-02-15T14:51:28.024" v="4204" actId="1440"/>
          <ac:picMkLst>
            <pc:docMk/>
            <pc:sldMk cId="399063871" sldId="692"/>
            <ac:picMk id="14" creationId="{6F112B5E-566F-40AE-7791-F6038F35D7B0}"/>
          </ac:picMkLst>
        </pc:picChg>
      </pc:sldChg>
      <pc:sldChg chg="addSp del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624036090" sldId="692"/>
        </pc:sldMkLst>
        <pc:spChg chg="del">
          <ac:chgData name="Vinh Hoang Nhu" userId="d2ccfa87-bd55-436a-894a-85c7f0ae780d" providerId="ADAL" clId="{ED91ED9D-4958-4061-98DB-7C6111A5DD2E}" dt="2024-02-06T14:47:11.255" v="533" actId="478"/>
          <ac:spMkLst>
            <pc:docMk/>
            <pc:sldMk cId="2624036090" sldId="692"/>
            <ac:spMk id="3" creationId="{EBF9DEA9-0C9C-EEDF-6638-07654B1290B3}"/>
          </ac:spMkLst>
        </pc:spChg>
        <pc:picChg chg="add">
          <ac:chgData name="Vinh Hoang Nhu" userId="d2ccfa87-bd55-436a-894a-85c7f0ae780d" providerId="ADAL" clId="{ED91ED9D-4958-4061-98DB-7C6111A5DD2E}" dt="2024-02-06T14:47:11.707" v="534" actId="22"/>
          <ac:picMkLst>
            <pc:docMk/>
            <pc:sldMk cId="2624036090" sldId="692"/>
            <ac:picMk id="5" creationId="{C7C14385-018C-79B7-41D3-1DB70B750F2B}"/>
          </ac:picMkLst>
        </pc:picChg>
      </pc:sldChg>
      <pc:sldChg chg="addSp delSp modSp new del mod modClrScheme chgLayout">
        <pc:chgData name="Vinh Hoang Nhu" userId="d2ccfa87-bd55-436a-894a-85c7f0ae780d" providerId="ADAL" clId="{ED91ED9D-4958-4061-98DB-7C6111A5DD2E}" dt="2024-02-15T07:02:08.160" v="3178" actId="47"/>
        <pc:sldMkLst>
          <pc:docMk/>
          <pc:sldMk cId="650228328" sldId="693"/>
        </pc:sldMkLst>
        <pc:spChg chg="del mod ord">
          <ac:chgData name="Vinh Hoang Nhu" userId="d2ccfa87-bd55-436a-894a-85c7f0ae780d" providerId="ADAL" clId="{ED91ED9D-4958-4061-98DB-7C6111A5DD2E}" dt="2024-02-06T14:48:42.017" v="571" actId="700"/>
          <ac:spMkLst>
            <pc:docMk/>
            <pc:sldMk cId="650228328" sldId="693"/>
            <ac:spMk id="2" creationId="{300DB3C0-55B1-B769-1D5B-4F2451C53244}"/>
          </ac:spMkLst>
        </pc:spChg>
        <pc:spChg chg="mod ord">
          <ac:chgData name="Vinh Hoang Nhu" userId="d2ccfa87-bd55-436a-894a-85c7f0ae780d" providerId="ADAL" clId="{ED91ED9D-4958-4061-98DB-7C6111A5DD2E}" dt="2024-02-06T14:50:12.641" v="587" actId="700"/>
          <ac:spMkLst>
            <pc:docMk/>
            <pc:sldMk cId="650228328" sldId="693"/>
            <ac:spMk id="3" creationId="{9B6CBD07-63A7-5C9B-9957-BB8BA476E2EE}"/>
          </ac:spMkLst>
        </pc:spChg>
        <pc:spChg chg="add del mod ord">
          <ac:chgData name="Vinh Hoang Nhu" userId="d2ccfa87-bd55-436a-894a-85c7f0ae780d" providerId="ADAL" clId="{ED91ED9D-4958-4061-98DB-7C6111A5DD2E}" dt="2024-02-06T14:48:42.727" v="572" actId="22"/>
          <ac:spMkLst>
            <pc:docMk/>
            <pc:sldMk cId="650228328" sldId="693"/>
            <ac:spMk id="4" creationId="{0BB3AF39-0278-8BBD-C60E-F651248A9CB5}"/>
          </ac:spMkLst>
        </pc:spChg>
        <pc:spChg chg="add del mod ord">
          <ac:chgData name="Vinh Hoang Nhu" userId="d2ccfa87-bd55-436a-894a-85c7f0ae780d" providerId="ADAL" clId="{ED91ED9D-4958-4061-98DB-7C6111A5DD2E}" dt="2024-02-06T14:49:19.344" v="574"/>
          <ac:spMkLst>
            <pc:docMk/>
            <pc:sldMk cId="650228328" sldId="693"/>
            <ac:spMk id="5" creationId="{A978149F-2FF4-1D18-7432-A4FE129B48C6}"/>
          </ac:spMkLst>
        </pc:spChg>
        <pc:spChg chg="add del mod">
          <ac:chgData name="Vinh Hoang Nhu" userId="d2ccfa87-bd55-436a-894a-85c7f0ae780d" providerId="ADAL" clId="{ED91ED9D-4958-4061-98DB-7C6111A5DD2E}" dt="2024-02-06T14:49:47.269" v="582"/>
          <ac:spMkLst>
            <pc:docMk/>
            <pc:sldMk cId="650228328" sldId="693"/>
            <ac:spMk id="8" creationId="{0D573C0F-DD5A-69C6-134A-5374D1EA6728}"/>
          </ac:spMkLst>
        </pc:spChg>
        <pc:spChg chg="add mod ord">
          <ac:chgData name="Vinh Hoang Nhu" userId="d2ccfa87-bd55-436a-894a-85c7f0ae780d" providerId="ADAL" clId="{ED91ED9D-4958-4061-98DB-7C6111A5DD2E}" dt="2024-02-06T14:50:41.736" v="610" actId="1035"/>
          <ac:spMkLst>
            <pc:docMk/>
            <pc:sldMk cId="650228328" sldId="693"/>
            <ac:spMk id="9" creationId="{B0023533-0547-8772-11B7-EDB7EFFFC0F5}"/>
          </ac:spMkLst>
        </pc:spChg>
        <pc:picChg chg="add mod ord">
          <ac:chgData name="Vinh Hoang Nhu" userId="d2ccfa87-bd55-436a-894a-85c7f0ae780d" providerId="ADAL" clId="{ED91ED9D-4958-4061-98DB-7C6111A5DD2E}" dt="2024-02-06T14:50:37.588" v="600" actId="1076"/>
          <ac:picMkLst>
            <pc:docMk/>
            <pc:sldMk cId="650228328" sldId="693"/>
            <ac:picMk id="7" creationId="{7C7CEF7B-F55D-9E6D-0ED9-025AACEE803C}"/>
          </ac:picMkLst>
        </pc:picChg>
      </pc:sldChg>
      <pc:sldChg chg="addSp delSp modSp new mod">
        <pc:chgData name="Vinh Hoang Nhu" userId="d2ccfa87-bd55-436a-894a-85c7f0ae780d" providerId="ADAL" clId="{ED91ED9D-4958-4061-98DB-7C6111A5DD2E}" dt="2024-02-15T14:54:25.838" v="4270" actId="1076"/>
        <pc:sldMkLst>
          <pc:docMk/>
          <pc:sldMk cId="1493888848" sldId="693"/>
        </pc:sldMkLst>
        <pc:spChg chg="del">
          <ac:chgData name="Vinh Hoang Nhu" userId="d2ccfa87-bd55-436a-894a-85c7f0ae780d" providerId="ADAL" clId="{ED91ED9D-4958-4061-98DB-7C6111A5DD2E}" dt="2024-02-15T14:53:16.997" v="4252" actId="478"/>
          <ac:spMkLst>
            <pc:docMk/>
            <pc:sldMk cId="1493888848" sldId="693"/>
            <ac:spMk id="2" creationId="{E4DEDDCF-AF2E-F3EE-21ED-F18F058AD443}"/>
          </ac:spMkLst>
        </pc:spChg>
        <pc:spChg chg="mod">
          <ac:chgData name="Vinh Hoang Nhu" userId="d2ccfa87-bd55-436a-894a-85c7f0ae780d" providerId="ADAL" clId="{ED91ED9D-4958-4061-98DB-7C6111A5DD2E}" dt="2024-02-15T14:52:35.804" v="4251" actId="20577"/>
          <ac:spMkLst>
            <pc:docMk/>
            <pc:sldMk cId="1493888848" sldId="693"/>
            <ac:spMk id="3" creationId="{9E2E48D7-CE11-B7F2-803C-74ED18E1D8E5}"/>
          </ac:spMkLst>
        </pc:spChg>
        <pc:picChg chg="add mod">
          <ac:chgData name="Vinh Hoang Nhu" userId="d2ccfa87-bd55-436a-894a-85c7f0ae780d" providerId="ADAL" clId="{ED91ED9D-4958-4061-98DB-7C6111A5DD2E}" dt="2024-02-15T14:54:16.996" v="4264" actId="14100"/>
          <ac:picMkLst>
            <pc:docMk/>
            <pc:sldMk cId="1493888848" sldId="693"/>
            <ac:picMk id="5" creationId="{0A46D1F3-B5CD-D58C-6760-3D71A747AC30}"/>
          </ac:picMkLst>
        </pc:picChg>
        <pc:picChg chg="add mod">
          <ac:chgData name="Vinh Hoang Nhu" userId="d2ccfa87-bd55-436a-894a-85c7f0ae780d" providerId="ADAL" clId="{ED91ED9D-4958-4061-98DB-7C6111A5DD2E}" dt="2024-02-15T14:54:19.780" v="4266" actId="14100"/>
          <ac:picMkLst>
            <pc:docMk/>
            <pc:sldMk cId="1493888848" sldId="693"/>
            <ac:picMk id="6" creationId="{CA56D756-A270-679E-DC94-5AA377C07391}"/>
          </ac:picMkLst>
        </pc:picChg>
        <pc:picChg chg="add mod">
          <ac:chgData name="Vinh Hoang Nhu" userId="d2ccfa87-bd55-436a-894a-85c7f0ae780d" providerId="ADAL" clId="{ED91ED9D-4958-4061-98DB-7C6111A5DD2E}" dt="2024-02-15T14:54:25.838" v="4270" actId="1076"/>
          <ac:picMkLst>
            <pc:docMk/>
            <pc:sldMk cId="1493888848" sldId="693"/>
            <ac:picMk id="7" creationId="{2C409E90-14AA-B73D-0733-3E4E732B833E}"/>
          </ac:picMkLst>
        </pc:picChg>
      </pc:sldChg>
      <pc:sldChg chg="addSp delSp modSp add mod">
        <pc:chgData name="Vinh Hoang Nhu" userId="d2ccfa87-bd55-436a-894a-85c7f0ae780d" providerId="ADAL" clId="{ED91ED9D-4958-4061-98DB-7C6111A5DD2E}" dt="2024-02-15T14:58:55.846" v="4328" actId="1076"/>
        <pc:sldMkLst>
          <pc:docMk/>
          <pc:sldMk cId="1461628862" sldId="694"/>
        </pc:sldMkLst>
        <pc:picChg chg="add mod modCrop">
          <ac:chgData name="Vinh Hoang Nhu" userId="d2ccfa87-bd55-436a-894a-85c7f0ae780d" providerId="ADAL" clId="{ED91ED9D-4958-4061-98DB-7C6111A5DD2E}" dt="2024-02-15T14:58:45.631" v="4322" actId="732"/>
          <ac:picMkLst>
            <pc:docMk/>
            <pc:sldMk cId="1461628862" sldId="694"/>
            <ac:picMk id="2" creationId="{9960B1CB-9B6C-93F7-3F30-83C4CEEBA082}"/>
          </ac:picMkLst>
        </pc:picChg>
        <pc:picChg chg="add mod modCrop">
          <ac:chgData name="Vinh Hoang Nhu" userId="d2ccfa87-bd55-436a-894a-85c7f0ae780d" providerId="ADAL" clId="{ED91ED9D-4958-4061-98DB-7C6111A5DD2E}" dt="2024-02-15T14:58:47.214" v="4323" actId="1076"/>
          <ac:picMkLst>
            <pc:docMk/>
            <pc:sldMk cId="1461628862" sldId="694"/>
            <ac:picMk id="4" creationId="{344D44A8-B15E-5C64-80A7-3A6E7C060AD5}"/>
          </ac:picMkLst>
        </pc:picChg>
        <pc:picChg chg="mod modCrop">
          <ac:chgData name="Vinh Hoang Nhu" userId="d2ccfa87-bd55-436a-894a-85c7f0ae780d" providerId="ADAL" clId="{ED91ED9D-4958-4061-98DB-7C6111A5DD2E}" dt="2024-02-15T14:58:31.629" v="4320" actId="732"/>
          <ac:picMkLst>
            <pc:docMk/>
            <pc:sldMk cId="1461628862" sldId="694"/>
            <ac:picMk id="5" creationId="{2C1C37E8-FC0A-69C5-7A96-6AFEFE994532}"/>
          </ac:picMkLst>
        </pc:picChg>
        <pc:picChg chg="del">
          <ac:chgData name="Vinh Hoang Nhu" userId="d2ccfa87-bd55-436a-894a-85c7f0ae780d" providerId="ADAL" clId="{ED91ED9D-4958-4061-98DB-7C6111A5DD2E}" dt="2024-02-15T14:54:56.937" v="4274" actId="478"/>
          <ac:picMkLst>
            <pc:docMk/>
            <pc:sldMk cId="1461628862" sldId="694"/>
            <ac:picMk id="6" creationId="{01B173AE-1D89-F421-8D65-8C5E110A0F90}"/>
          </ac:picMkLst>
        </pc:picChg>
        <pc:picChg chg="del mod">
          <ac:chgData name="Vinh Hoang Nhu" userId="d2ccfa87-bd55-436a-894a-85c7f0ae780d" providerId="ADAL" clId="{ED91ED9D-4958-4061-98DB-7C6111A5DD2E}" dt="2024-02-15T14:54:57.325" v="4276" actId="478"/>
          <ac:picMkLst>
            <pc:docMk/>
            <pc:sldMk cId="1461628862" sldId="694"/>
            <ac:picMk id="7" creationId="{A4D247A7-D25E-668E-4CBC-C09A2BAFF500}"/>
          </ac:picMkLst>
        </pc:picChg>
        <pc:picChg chg="add mod modCrop">
          <ac:chgData name="Vinh Hoang Nhu" userId="d2ccfa87-bd55-436a-894a-85c7f0ae780d" providerId="ADAL" clId="{ED91ED9D-4958-4061-98DB-7C6111A5DD2E}" dt="2024-02-15T14:58:40.351" v="4321" actId="732"/>
          <ac:picMkLst>
            <pc:docMk/>
            <pc:sldMk cId="1461628862" sldId="694"/>
            <ac:picMk id="8" creationId="{F3C6114D-286F-E6D3-4F87-3641176CDA7C}"/>
          </ac:picMkLst>
        </pc:picChg>
        <pc:picChg chg="add mod modCrop">
          <ac:chgData name="Vinh Hoang Nhu" userId="d2ccfa87-bd55-436a-894a-85c7f0ae780d" providerId="ADAL" clId="{ED91ED9D-4958-4061-98DB-7C6111A5DD2E}" dt="2024-02-15T14:58:49.756" v="4324" actId="1076"/>
          <ac:picMkLst>
            <pc:docMk/>
            <pc:sldMk cId="1461628862" sldId="694"/>
            <ac:picMk id="9" creationId="{050DF892-1276-E82A-71EC-4879134DB805}"/>
          </ac:picMkLst>
        </pc:picChg>
        <pc:picChg chg="add mod">
          <ac:chgData name="Vinh Hoang Nhu" userId="d2ccfa87-bd55-436a-894a-85c7f0ae780d" providerId="ADAL" clId="{ED91ED9D-4958-4061-98DB-7C6111A5DD2E}" dt="2024-02-15T14:58:55.846" v="4328" actId="1076"/>
          <ac:picMkLst>
            <pc:docMk/>
            <pc:sldMk cId="1461628862" sldId="694"/>
            <ac:picMk id="11" creationId="{CEE39945-71B3-64F9-65C8-B3E1A1CFE277}"/>
          </ac:picMkLst>
        </pc:picChg>
      </pc:sldChg>
      <pc:sldChg chg="modSp new del mod ord">
        <pc:chgData name="Vinh Hoang Nhu" userId="d2ccfa87-bd55-436a-894a-85c7f0ae780d" providerId="ADAL" clId="{ED91ED9D-4958-4061-98DB-7C6111A5DD2E}" dt="2024-02-15T07:02:08.160" v="3178" actId="47"/>
        <pc:sldMkLst>
          <pc:docMk/>
          <pc:sldMk cId="2774142777" sldId="694"/>
        </pc:sldMkLst>
        <pc:spChg chg="mod">
          <ac:chgData name="Vinh Hoang Nhu" userId="d2ccfa87-bd55-436a-894a-85c7f0ae780d" providerId="ADAL" clId="{ED91ED9D-4958-4061-98DB-7C6111A5DD2E}" dt="2024-02-06T14:54:49.068" v="631" actId="113"/>
          <ac:spMkLst>
            <pc:docMk/>
            <pc:sldMk cId="2774142777" sldId="694"/>
            <ac:spMk id="2" creationId="{7E80EA89-4BF7-06F6-E2A7-9827D2427799}"/>
          </ac:spMkLst>
        </pc:spChg>
        <pc:spChg chg="mod">
          <ac:chgData name="Vinh Hoang Nhu" userId="d2ccfa87-bd55-436a-894a-85c7f0ae780d" providerId="ADAL" clId="{ED91ED9D-4958-4061-98DB-7C6111A5DD2E}" dt="2024-02-06T14:51:53.541" v="612"/>
          <ac:spMkLst>
            <pc:docMk/>
            <pc:sldMk cId="2774142777" sldId="694"/>
            <ac:spMk id="3" creationId="{FCFFA3E0-EA76-0EE1-5140-5487145D0ADE}"/>
          </ac:spMkLst>
        </pc:spChg>
      </pc:sldChg>
      <pc:sldChg chg="addSp delSp modSp new mod">
        <pc:chgData name="Vinh Hoang Nhu" userId="d2ccfa87-bd55-436a-894a-85c7f0ae780d" providerId="ADAL" clId="{ED91ED9D-4958-4061-98DB-7C6111A5DD2E}" dt="2024-02-15T15:02:13.244" v="4394" actId="1076"/>
        <pc:sldMkLst>
          <pc:docMk/>
          <pc:sldMk cId="1815307358" sldId="695"/>
        </pc:sldMkLst>
        <pc:spChg chg="del">
          <ac:chgData name="Vinh Hoang Nhu" userId="d2ccfa87-bd55-436a-894a-85c7f0ae780d" providerId="ADAL" clId="{ED91ED9D-4958-4061-98DB-7C6111A5DD2E}" dt="2024-02-15T15:00:23.908" v="4369" actId="478"/>
          <ac:spMkLst>
            <pc:docMk/>
            <pc:sldMk cId="1815307358" sldId="695"/>
            <ac:spMk id="2" creationId="{87E4CEFC-9465-78BF-1E33-555EA19E0F27}"/>
          </ac:spMkLst>
        </pc:spChg>
        <pc:spChg chg="mod">
          <ac:chgData name="Vinh Hoang Nhu" userId="d2ccfa87-bd55-436a-894a-85c7f0ae780d" providerId="ADAL" clId="{ED91ED9D-4958-4061-98DB-7C6111A5DD2E}" dt="2024-02-15T14:59:51.613" v="4368" actId="20577"/>
          <ac:spMkLst>
            <pc:docMk/>
            <pc:sldMk cId="1815307358" sldId="695"/>
            <ac:spMk id="3" creationId="{B5CDCE32-4951-3366-B816-09737B48EB46}"/>
          </ac:spMkLst>
        </pc:spChg>
        <pc:picChg chg="add mod">
          <ac:chgData name="Vinh Hoang Nhu" userId="d2ccfa87-bd55-436a-894a-85c7f0ae780d" providerId="ADAL" clId="{ED91ED9D-4958-4061-98DB-7C6111A5DD2E}" dt="2024-02-15T15:01:58.267" v="4386" actId="1076"/>
          <ac:picMkLst>
            <pc:docMk/>
            <pc:sldMk cId="1815307358" sldId="695"/>
            <ac:picMk id="5" creationId="{404DA937-E480-9C4E-046B-2542B85A78E7}"/>
          </ac:picMkLst>
        </pc:picChg>
        <pc:picChg chg="add mod">
          <ac:chgData name="Vinh Hoang Nhu" userId="d2ccfa87-bd55-436a-894a-85c7f0ae780d" providerId="ADAL" clId="{ED91ED9D-4958-4061-98DB-7C6111A5DD2E}" dt="2024-02-15T15:02:09.179" v="4391" actId="14100"/>
          <ac:picMkLst>
            <pc:docMk/>
            <pc:sldMk cId="1815307358" sldId="695"/>
            <ac:picMk id="7" creationId="{901AEFA4-B1B4-BCEE-1128-285E27450658}"/>
          </ac:picMkLst>
        </pc:picChg>
        <pc:picChg chg="add mod">
          <ac:chgData name="Vinh Hoang Nhu" userId="d2ccfa87-bd55-436a-894a-85c7f0ae780d" providerId="ADAL" clId="{ED91ED9D-4958-4061-98DB-7C6111A5DD2E}" dt="2024-02-15T15:02:13.244" v="4394" actId="1076"/>
          <ac:picMkLst>
            <pc:docMk/>
            <pc:sldMk cId="1815307358" sldId="695"/>
            <ac:picMk id="8" creationId="{49413358-19AD-6BD0-E1AD-AE5326F0520D}"/>
          </ac:picMkLst>
        </pc:picChg>
      </pc:sldChg>
      <pc:sldChg chg="modSp add del mod ord">
        <pc:chgData name="Vinh Hoang Nhu" userId="d2ccfa87-bd55-436a-894a-85c7f0ae780d" providerId="ADAL" clId="{ED91ED9D-4958-4061-98DB-7C6111A5DD2E}" dt="2024-02-15T07:02:08.160" v="3178" actId="47"/>
        <pc:sldMkLst>
          <pc:docMk/>
          <pc:sldMk cId="2909113339" sldId="695"/>
        </pc:sldMkLst>
        <pc:spChg chg="mod">
          <ac:chgData name="Vinh Hoang Nhu" userId="d2ccfa87-bd55-436a-894a-85c7f0ae780d" providerId="ADAL" clId="{ED91ED9D-4958-4061-98DB-7C6111A5DD2E}" dt="2024-02-06T14:56:20.915" v="650" actId="113"/>
          <ac:spMkLst>
            <pc:docMk/>
            <pc:sldMk cId="2909113339" sldId="695"/>
            <ac:spMk id="2" creationId="{C61A08B3-E825-3F0D-6D62-3E4FA4E1ADC0}"/>
          </ac:spMkLst>
        </pc:spChg>
      </pc:sldChg>
      <pc:sldChg chg="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469571856" sldId="696"/>
        </pc:sldMkLst>
        <pc:spChg chg="mod">
          <ac:chgData name="Vinh Hoang Nhu" userId="d2ccfa87-bd55-436a-894a-85c7f0ae780d" providerId="ADAL" clId="{ED91ED9D-4958-4061-98DB-7C6111A5DD2E}" dt="2024-02-06T14:57:50.739" v="659" actId="12"/>
          <ac:spMkLst>
            <pc:docMk/>
            <pc:sldMk cId="1469571856" sldId="696"/>
            <ac:spMk id="2" creationId="{8463FD77-6A7A-31C5-0D8A-1A67A33CF01A}"/>
          </ac:spMkLst>
        </pc:spChg>
      </pc:sldChg>
      <pc:sldChg chg="addSp delSp modSp add mod">
        <pc:chgData name="Vinh Hoang Nhu" userId="d2ccfa87-bd55-436a-894a-85c7f0ae780d" providerId="ADAL" clId="{ED91ED9D-4958-4061-98DB-7C6111A5DD2E}" dt="2024-02-15T15:03:09.968" v="4402" actId="14100"/>
        <pc:sldMkLst>
          <pc:docMk/>
          <pc:sldMk cId="2690351512" sldId="696"/>
        </pc:sldMkLst>
        <pc:picChg chg="add mod">
          <ac:chgData name="Vinh Hoang Nhu" userId="d2ccfa87-bd55-436a-894a-85c7f0ae780d" providerId="ADAL" clId="{ED91ED9D-4958-4061-98DB-7C6111A5DD2E}" dt="2024-02-15T15:03:09.968" v="4402" actId="14100"/>
          <ac:picMkLst>
            <pc:docMk/>
            <pc:sldMk cId="2690351512" sldId="696"/>
            <ac:picMk id="4" creationId="{89D9368F-016B-4EC5-9D28-416683B62744}"/>
          </ac:picMkLst>
        </pc:picChg>
        <pc:picChg chg="del mod">
          <ac:chgData name="Vinh Hoang Nhu" userId="d2ccfa87-bd55-436a-894a-85c7f0ae780d" providerId="ADAL" clId="{ED91ED9D-4958-4061-98DB-7C6111A5DD2E}" dt="2024-02-15T15:02:01.939" v="4388" actId="21"/>
          <ac:picMkLst>
            <pc:docMk/>
            <pc:sldMk cId="2690351512" sldId="696"/>
            <ac:picMk id="5" creationId="{49413358-19AD-6BD0-E1AD-AE5326F0520D}"/>
          </ac:picMkLst>
        </pc:picChg>
        <pc:picChg chg="del mod">
          <ac:chgData name="Vinh Hoang Nhu" userId="d2ccfa87-bd55-436a-894a-85c7f0ae780d" providerId="ADAL" clId="{ED91ED9D-4958-4061-98DB-7C6111A5DD2E}" dt="2024-02-15T15:02:57.413" v="4395" actId="478"/>
          <ac:picMkLst>
            <pc:docMk/>
            <pc:sldMk cId="2690351512" sldId="696"/>
            <ac:picMk id="7" creationId="{9D1215E1-4AEC-B805-91B2-38249F22D01A}"/>
          </ac:picMkLst>
        </pc:picChg>
      </pc:sldChg>
      <pc:sldChg chg="addSp modSp add mod">
        <pc:chgData name="Vinh Hoang Nhu" userId="d2ccfa87-bd55-436a-894a-85c7f0ae780d" providerId="ADAL" clId="{ED91ED9D-4958-4061-98DB-7C6111A5DD2E}" dt="2024-02-15T15:04:36.781" v="4414" actId="1440"/>
        <pc:sldMkLst>
          <pc:docMk/>
          <pc:sldMk cId="866855873" sldId="697"/>
        </pc:sldMkLst>
        <pc:picChg chg="mod modCrop">
          <ac:chgData name="Vinh Hoang Nhu" userId="d2ccfa87-bd55-436a-894a-85c7f0ae780d" providerId="ADAL" clId="{ED91ED9D-4958-4061-98DB-7C6111A5DD2E}" dt="2024-02-15T15:04:27.683" v="4410" actId="732"/>
          <ac:picMkLst>
            <pc:docMk/>
            <pc:sldMk cId="866855873" sldId="697"/>
            <ac:picMk id="4" creationId="{AE2BF4DF-F875-E34A-23CC-2490A542EF6D}"/>
          </ac:picMkLst>
        </pc:picChg>
        <pc:picChg chg="add mod">
          <ac:chgData name="Vinh Hoang Nhu" userId="d2ccfa87-bd55-436a-894a-85c7f0ae780d" providerId="ADAL" clId="{ED91ED9D-4958-4061-98DB-7C6111A5DD2E}" dt="2024-02-15T15:04:36.781" v="4414" actId="1440"/>
          <ac:picMkLst>
            <pc:docMk/>
            <pc:sldMk cId="866855873" sldId="697"/>
            <ac:picMk id="5" creationId="{B5196BD5-AB71-0B4C-04B2-551DBC44E29D}"/>
          </ac:picMkLst>
        </pc:picChg>
      </pc:sldChg>
      <pc:sldChg chg="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447703132" sldId="697"/>
        </pc:sldMkLst>
        <pc:spChg chg="mod">
          <ac:chgData name="Vinh Hoang Nhu" userId="d2ccfa87-bd55-436a-894a-85c7f0ae780d" providerId="ADAL" clId="{ED91ED9D-4958-4061-98DB-7C6111A5DD2E}" dt="2024-02-06T14:59:52.128" v="675" actId="12"/>
          <ac:spMkLst>
            <pc:docMk/>
            <pc:sldMk cId="2447703132" sldId="697"/>
            <ac:spMk id="2" creationId="{2D699254-73E9-F6A8-925A-ACFE333F3EC4}"/>
          </ac:spMkLst>
        </pc:spChg>
      </pc:sldChg>
      <pc:sldChg chg="modSp add mod">
        <pc:chgData name="Vinh Hoang Nhu" userId="d2ccfa87-bd55-436a-894a-85c7f0ae780d" providerId="ADAL" clId="{ED91ED9D-4958-4061-98DB-7C6111A5DD2E}" dt="2024-02-15T15:06:50.131" v="4428" actId="1076"/>
        <pc:sldMkLst>
          <pc:docMk/>
          <pc:sldMk cId="2187845548" sldId="698"/>
        </pc:sldMkLst>
        <pc:picChg chg="mod">
          <ac:chgData name="Vinh Hoang Nhu" userId="d2ccfa87-bd55-436a-894a-85c7f0ae780d" providerId="ADAL" clId="{ED91ED9D-4958-4061-98DB-7C6111A5DD2E}" dt="2024-02-15T15:06:47.184" v="4427" actId="1076"/>
          <ac:picMkLst>
            <pc:docMk/>
            <pc:sldMk cId="2187845548" sldId="698"/>
            <ac:picMk id="4" creationId="{961F61F1-A2D0-B9EB-9A3A-EF89A8D7B068}"/>
          </ac:picMkLst>
        </pc:picChg>
        <pc:picChg chg="mod modCrop">
          <ac:chgData name="Vinh Hoang Nhu" userId="d2ccfa87-bd55-436a-894a-85c7f0ae780d" providerId="ADAL" clId="{ED91ED9D-4958-4061-98DB-7C6111A5DD2E}" dt="2024-02-15T15:06:50.131" v="4428" actId="1076"/>
          <ac:picMkLst>
            <pc:docMk/>
            <pc:sldMk cId="2187845548" sldId="698"/>
            <ac:picMk id="5" creationId="{1448BE93-4ECE-3C2E-0BE9-E1EB8088EA4A}"/>
          </ac:picMkLst>
        </pc:picChg>
      </pc:sldChg>
      <pc:sldChg chg="modSp new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516009531" sldId="698"/>
        </pc:sldMkLst>
        <pc:spChg chg="mod">
          <ac:chgData name="Vinh Hoang Nhu" userId="d2ccfa87-bd55-436a-894a-85c7f0ae780d" providerId="ADAL" clId="{ED91ED9D-4958-4061-98DB-7C6111A5DD2E}" dt="2024-02-06T15:00:51.061" v="728" actId="20577"/>
          <ac:spMkLst>
            <pc:docMk/>
            <pc:sldMk cId="3516009531" sldId="698"/>
            <ac:spMk id="2" creationId="{8B1CB738-81DF-EC28-A8C8-A301030673BE}"/>
          </ac:spMkLst>
        </pc:sp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8163060" sldId="699"/>
        </pc:sldMkLst>
        <pc:spChg chg="del">
          <ac:chgData name="Vinh Hoang Nhu" userId="d2ccfa87-bd55-436a-894a-85c7f0ae780d" providerId="ADAL" clId="{ED91ED9D-4958-4061-98DB-7C6111A5DD2E}" dt="2024-02-06T15:01:03.843" v="730" actId="478"/>
          <ac:spMkLst>
            <pc:docMk/>
            <pc:sldMk cId="28163060" sldId="699"/>
            <ac:spMk id="3" creationId="{E1DB3C66-90D1-3BDC-8008-66EBF6BA7F63}"/>
          </ac:spMkLst>
        </pc:spChg>
        <pc:picChg chg="add mod">
          <ac:chgData name="Vinh Hoang Nhu" userId="d2ccfa87-bd55-436a-894a-85c7f0ae780d" providerId="ADAL" clId="{ED91ED9D-4958-4061-98DB-7C6111A5DD2E}" dt="2024-02-06T15:02:28.179" v="735" actId="1076"/>
          <ac:picMkLst>
            <pc:docMk/>
            <pc:sldMk cId="28163060" sldId="699"/>
            <ac:picMk id="5" creationId="{B84CF5BC-3E87-C688-2F94-D7217B15AB83}"/>
          </ac:picMkLst>
        </pc:picChg>
        <pc:picChg chg="add mod">
          <ac:chgData name="Vinh Hoang Nhu" userId="d2ccfa87-bd55-436a-894a-85c7f0ae780d" providerId="ADAL" clId="{ED91ED9D-4958-4061-98DB-7C6111A5DD2E}" dt="2024-02-06T15:02:43.991" v="738" actId="14100"/>
          <ac:picMkLst>
            <pc:docMk/>
            <pc:sldMk cId="28163060" sldId="699"/>
            <ac:picMk id="7" creationId="{7D0CB03D-7EDC-03BA-7F14-F5044EF286ED}"/>
          </ac:picMkLst>
        </pc:picChg>
        <pc:picChg chg="add mod">
          <ac:chgData name="Vinh Hoang Nhu" userId="d2ccfa87-bd55-436a-894a-85c7f0ae780d" providerId="ADAL" clId="{ED91ED9D-4958-4061-98DB-7C6111A5DD2E}" dt="2024-02-06T15:03:26.090" v="746" actId="1076"/>
          <ac:picMkLst>
            <pc:docMk/>
            <pc:sldMk cId="28163060" sldId="699"/>
            <ac:picMk id="9" creationId="{14CFC375-CEEF-B784-92D3-637F64BF2DBC}"/>
          </ac:picMkLst>
        </pc:picChg>
        <pc:picChg chg="add mod">
          <ac:chgData name="Vinh Hoang Nhu" userId="d2ccfa87-bd55-436a-894a-85c7f0ae780d" providerId="ADAL" clId="{ED91ED9D-4958-4061-98DB-7C6111A5DD2E}" dt="2024-02-06T15:03:28.702" v="748" actId="1076"/>
          <ac:picMkLst>
            <pc:docMk/>
            <pc:sldMk cId="28163060" sldId="699"/>
            <ac:picMk id="11" creationId="{0914B68E-022C-4989-9C92-DBE36ACE1DC6}"/>
          </ac:picMkLst>
        </pc:picChg>
      </pc:sldChg>
      <pc:sldChg chg="addSp delSp modSp add mod">
        <pc:chgData name="Vinh Hoang Nhu" userId="d2ccfa87-bd55-436a-894a-85c7f0ae780d" providerId="ADAL" clId="{ED91ED9D-4958-4061-98DB-7C6111A5DD2E}" dt="2024-02-15T15:28:42.761" v="4647" actId="1035"/>
        <pc:sldMkLst>
          <pc:docMk/>
          <pc:sldMk cId="1926928757" sldId="699"/>
        </pc:sldMkLst>
        <pc:spChg chg="mod">
          <ac:chgData name="Vinh Hoang Nhu" userId="d2ccfa87-bd55-436a-894a-85c7f0ae780d" providerId="ADAL" clId="{ED91ED9D-4958-4061-98DB-7C6111A5DD2E}" dt="2024-02-15T15:07:25.811" v="4435" actId="20577"/>
          <ac:spMkLst>
            <pc:docMk/>
            <pc:sldMk cId="1926928757" sldId="699"/>
            <ac:spMk id="3" creationId="{92D0A345-81F8-BC1A-7C3F-090AB1E6971C}"/>
          </ac:spMkLst>
        </pc:spChg>
        <pc:picChg chg="del">
          <ac:chgData name="Vinh Hoang Nhu" userId="d2ccfa87-bd55-436a-894a-85c7f0ae780d" providerId="ADAL" clId="{ED91ED9D-4958-4061-98DB-7C6111A5DD2E}" dt="2024-02-15T15:07:27.528" v="4436" actId="478"/>
          <ac:picMkLst>
            <pc:docMk/>
            <pc:sldMk cId="1926928757" sldId="699"/>
            <ac:picMk id="4" creationId="{0E293ABB-E1D3-CBC4-4218-66F944F5C390}"/>
          </ac:picMkLst>
        </pc:picChg>
        <pc:picChg chg="del">
          <ac:chgData name="Vinh Hoang Nhu" userId="d2ccfa87-bd55-436a-894a-85c7f0ae780d" providerId="ADAL" clId="{ED91ED9D-4958-4061-98DB-7C6111A5DD2E}" dt="2024-02-15T15:07:28.159" v="4437" actId="478"/>
          <ac:picMkLst>
            <pc:docMk/>
            <pc:sldMk cId="1926928757" sldId="699"/>
            <ac:picMk id="5" creationId="{3ADD8D91-FB17-FD53-0A45-CF8924B8C935}"/>
          </ac:picMkLst>
        </pc:picChg>
        <pc:picChg chg="add mod">
          <ac:chgData name="Vinh Hoang Nhu" userId="d2ccfa87-bd55-436a-894a-85c7f0ae780d" providerId="ADAL" clId="{ED91ED9D-4958-4061-98DB-7C6111A5DD2E}" dt="2024-02-15T15:08:23.154" v="4446" actId="14100"/>
          <ac:picMkLst>
            <pc:docMk/>
            <pc:sldMk cId="1926928757" sldId="699"/>
            <ac:picMk id="6" creationId="{E275C940-63FA-EFE0-BB4C-B91B2058C09A}"/>
          </ac:picMkLst>
        </pc:picChg>
        <pc:picChg chg="add mod">
          <ac:chgData name="Vinh Hoang Nhu" userId="d2ccfa87-bd55-436a-894a-85c7f0ae780d" providerId="ADAL" clId="{ED91ED9D-4958-4061-98DB-7C6111A5DD2E}" dt="2024-02-15T15:28:42.761" v="4647" actId="1035"/>
          <ac:picMkLst>
            <pc:docMk/>
            <pc:sldMk cId="1926928757" sldId="699"/>
            <ac:picMk id="8" creationId="{9B77C0A5-290D-41AA-4701-6220F15111FB}"/>
          </ac:picMkLst>
        </pc:picChg>
        <pc:picChg chg="add mod">
          <ac:chgData name="Vinh Hoang Nhu" userId="d2ccfa87-bd55-436a-894a-85c7f0ae780d" providerId="ADAL" clId="{ED91ED9D-4958-4061-98DB-7C6111A5DD2E}" dt="2024-02-15T15:28:42.761" v="4647" actId="1035"/>
          <ac:picMkLst>
            <pc:docMk/>
            <pc:sldMk cId="1926928757" sldId="699"/>
            <ac:picMk id="10" creationId="{A3197A79-C1D6-9FD4-5A1C-989A29CD4075}"/>
          </ac:picMkLst>
        </pc:picChg>
      </pc:sldChg>
      <pc:sldChg chg="addSp delSp modSp new mod">
        <pc:chgData name="Vinh Hoang Nhu" userId="d2ccfa87-bd55-436a-894a-85c7f0ae780d" providerId="ADAL" clId="{ED91ED9D-4958-4061-98DB-7C6111A5DD2E}" dt="2024-02-15T15:14:33.826" v="4508" actId="22"/>
        <pc:sldMkLst>
          <pc:docMk/>
          <pc:sldMk cId="974917278" sldId="700"/>
        </pc:sldMkLst>
        <pc:spChg chg="mod">
          <ac:chgData name="Vinh Hoang Nhu" userId="d2ccfa87-bd55-436a-894a-85c7f0ae780d" providerId="ADAL" clId="{ED91ED9D-4958-4061-98DB-7C6111A5DD2E}" dt="2024-02-15T15:14:18.738" v="4506" actId="27636"/>
          <ac:spMkLst>
            <pc:docMk/>
            <pc:sldMk cId="974917278" sldId="700"/>
            <ac:spMk id="2" creationId="{5898FE37-A5EA-FD2D-5914-1171488B0A7C}"/>
          </ac:spMkLst>
        </pc:spChg>
        <pc:spChg chg="mod">
          <ac:chgData name="Vinh Hoang Nhu" userId="d2ccfa87-bd55-436a-894a-85c7f0ae780d" providerId="ADAL" clId="{ED91ED9D-4958-4061-98DB-7C6111A5DD2E}" dt="2024-02-15T15:12:54.791" v="4471" actId="20577"/>
          <ac:spMkLst>
            <pc:docMk/>
            <pc:sldMk cId="974917278" sldId="700"/>
            <ac:spMk id="3" creationId="{3596F71C-D0CB-507E-5314-985F464E60FC}"/>
          </ac:spMkLst>
        </pc:spChg>
        <pc:picChg chg="add mod">
          <ac:chgData name="Vinh Hoang Nhu" userId="d2ccfa87-bd55-436a-894a-85c7f0ae780d" providerId="ADAL" clId="{ED91ED9D-4958-4061-98DB-7C6111A5DD2E}" dt="2024-02-15T15:14:15.493" v="4502" actId="1076"/>
          <ac:picMkLst>
            <pc:docMk/>
            <pc:sldMk cId="974917278" sldId="700"/>
            <ac:picMk id="5" creationId="{E1DB4B56-9DB5-F211-207F-548AFFB922F2}"/>
          </ac:picMkLst>
        </pc:picChg>
        <pc:picChg chg="add mod">
          <ac:chgData name="Vinh Hoang Nhu" userId="d2ccfa87-bd55-436a-894a-85c7f0ae780d" providerId="ADAL" clId="{ED91ED9D-4958-4061-98DB-7C6111A5DD2E}" dt="2024-02-15T15:14:15.493" v="4502" actId="1076"/>
          <ac:picMkLst>
            <pc:docMk/>
            <pc:sldMk cId="974917278" sldId="700"/>
            <ac:picMk id="7" creationId="{94ECE0AB-BB38-F154-B771-665CDAAB5018}"/>
          </ac:picMkLst>
        </pc:picChg>
        <pc:picChg chg="add del">
          <ac:chgData name="Vinh Hoang Nhu" userId="d2ccfa87-bd55-436a-894a-85c7f0ae780d" providerId="ADAL" clId="{ED91ED9D-4958-4061-98DB-7C6111A5DD2E}" dt="2024-02-15T15:14:33.826" v="4508" actId="22"/>
          <ac:picMkLst>
            <pc:docMk/>
            <pc:sldMk cId="974917278" sldId="700"/>
            <ac:picMk id="9" creationId="{3919B0E6-6016-848A-A2D4-9D4E90F39F0D}"/>
          </ac:picMkLst>
        </pc:pic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025901893" sldId="700"/>
        </pc:sldMkLst>
        <pc:spChg chg="del">
          <ac:chgData name="Vinh Hoang Nhu" userId="d2ccfa87-bd55-436a-894a-85c7f0ae780d" providerId="ADAL" clId="{ED91ED9D-4958-4061-98DB-7C6111A5DD2E}" dt="2024-02-06T15:03:38.930" v="750" actId="478"/>
          <ac:spMkLst>
            <pc:docMk/>
            <pc:sldMk cId="2025901893" sldId="700"/>
            <ac:spMk id="3" creationId="{38D28E5E-8234-FD4F-5BA7-E2797EE96139}"/>
          </ac:spMkLst>
        </pc:spChg>
        <pc:picChg chg="add mod">
          <ac:chgData name="Vinh Hoang Nhu" userId="d2ccfa87-bd55-436a-894a-85c7f0ae780d" providerId="ADAL" clId="{ED91ED9D-4958-4061-98DB-7C6111A5DD2E}" dt="2024-02-06T15:04:41.346" v="764" actId="1076"/>
          <ac:picMkLst>
            <pc:docMk/>
            <pc:sldMk cId="2025901893" sldId="700"/>
            <ac:picMk id="5" creationId="{BAD51A18-47A8-F5CA-C869-207D9D24726F}"/>
          </ac:picMkLst>
        </pc:picChg>
        <pc:picChg chg="add mod">
          <ac:chgData name="Vinh Hoang Nhu" userId="d2ccfa87-bd55-436a-894a-85c7f0ae780d" providerId="ADAL" clId="{ED91ED9D-4958-4061-98DB-7C6111A5DD2E}" dt="2024-02-06T15:04:43.417" v="765" actId="1076"/>
          <ac:picMkLst>
            <pc:docMk/>
            <pc:sldMk cId="2025901893" sldId="700"/>
            <ac:picMk id="7" creationId="{F5B5B0BF-CC48-D3A5-6059-5E2F17CE065C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9408542" sldId="701"/>
        </pc:sldMkLst>
        <pc:spChg chg="mod">
          <ac:chgData name="Vinh Hoang Nhu" userId="d2ccfa87-bd55-436a-894a-85c7f0ae780d" providerId="ADAL" clId="{ED91ED9D-4958-4061-98DB-7C6111A5DD2E}" dt="2024-02-15T00:49:22.680" v="825" actId="20577"/>
          <ac:spMkLst>
            <pc:docMk/>
            <pc:sldMk cId="29408542" sldId="701"/>
            <ac:spMk id="2" creationId="{C95926C4-2BB8-53F9-C359-627FD84D5DA4}"/>
          </ac:spMkLst>
        </pc:spChg>
      </pc:sldChg>
      <pc:sldChg chg="addSp delSp modSp add mod">
        <pc:chgData name="Vinh Hoang Nhu" userId="d2ccfa87-bd55-436a-894a-85c7f0ae780d" providerId="ADAL" clId="{ED91ED9D-4958-4061-98DB-7C6111A5DD2E}" dt="2024-02-15T15:19:41.024" v="4582" actId="27636"/>
        <pc:sldMkLst>
          <pc:docMk/>
          <pc:sldMk cId="2684198441" sldId="701"/>
        </pc:sldMkLst>
        <pc:spChg chg="mod">
          <ac:chgData name="Vinh Hoang Nhu" userId="d2ccfa87-bd55-436a-894a-85c7f0ae780d" providerId="ADAL" clId="{ED91ED9D-4958-4061-98DB-7C6111A5DD2E}" dt="2024-02-15T15:19:41.024" v="4582" actId="27636"/>
          <ac:spMkLst>
            <pc:docMk/>
            <pc:sldMk cId="2684198441" sldId="701"/>
            <ac:spMk id="2" creationId="{D7BB7D9E-A81A-9459-0AA1-1FEB1AEFBC5A}"/>
          </ac:spMkLst>
        </pc:spChg>
        <pc:spChg chg="mod">
          <ac:chgData name="Vinh Hoang Nhu" userId="d2ccfa87-bd55-436a-894a-85c7f0ae780d" providerId="ADAL" clId="{ED91ED9D-4958-4061-98DB-7C6111A5DD2E}" dt="2024-02-15T15:14:46.116" v="4522" actId="20577"/>
          <ac:spMkLst>
            <pc:docMk/>
            <pc:sldMk cId="2684198441" sldId="701"/>
            <ac:spMk id="3" creationId="{95DBC0E0-A13C-C043-C066-BE3D4FAE4A03}"/>
          </ac:spMkLst>
        </pc:spChg>
        <pc:picChg chg="del">
          <ac:chgData name="Vinh Hoang Nhu" userId="d2ccfa87-bd55-436a-894a-85c7f0ae780d" providerId="ADAL" clId="{ED91ED9D-4958-4061-98DB-7C6111A5DD2E}" dt="2024-02-15T15:15:52.252" v="4541" actId="478"/>
          <ac:picMkLst>
            <pc:docMk/>
            <pc:sldMk cId="2684198441" sldId="701"/>
            <ac:picMk id="5" creationId="{BB7DF8CF-CA1E-9E58-69F4-DCAE03C701D6}"/>
          </ac:picMkLst>
        </pc:picChg>
        <pc:picChg chg="del mod">
          <ac:chgData name="Vinh Hoang Nhu" userId="d2ccfa87-bd55-436a-894a-85c7f0ae780d" providerId="ADAL" clId="{ED91ED9D-4958-4061-98DB-7C6111A5DD2E}" dt="2024-02-15T15:15:51.779" v="4540" actId="478"/>
          <ac:picMkLst>
            <pc:docMk/>
            <pc:sldMk cId="2684198441" sldId="701"/>
            <ac:picMk id="7" creationId="{A679EC83-C2F7-479A-053D-075B72A4C0A1}"/>
          </ac:picMkLst>
        </pc:picChg>
        <pc:picChg chg="add mod">
          <ac:chgData name="Vinh Hoang Nhu" userId="d2ccfa87-bd55-436a-894a-85c7f0ae780d" providerId="ADAL" clId="{ED91ED9D-4958-4061-98DB-7C6111A5DD2E}" dt="2024-02-15T15:17:21.351" v="4551" actId="1076"/>
          <ac:picMkLst>
            <pc:docMk/>
            <pc:sldMk cId="2684198441" sldId="701"/>
            <ac:picMk id="7170" creationId="{EF29873F-7EA6-CC34-780E-4C436D08D7C8}"/>
          </ac:picMkLst>
        </pc:picChg>
      </pc:sldChg>
      <pc:sldChg chg="addSp delSp modSp new mod">
        <pc:chgData name="Vinh Hoang Nhu" userId="d2ccfa87-bd55-436a-894a-85c7f0ae780d" providerId="ADAL" clId="{ED91ED9D-4958-4061-98DB-7C6111A5DD2E}" dt="2024-02-15T15:50:09.603" v="4755" actId="1440"/>
        <pc:sldMkLst>
          <pc:docMk/>
          <pc:sldMk cId="824602400" sldId="702"/>
        </pc:sldMkLst>
        <pc:spChg chg="del">
          <ac:chgData name="Vinh Hoang Nhu" userId="d2ccfa87-bd55-436a-894a-85c7f0ae780d" providerId="ADAL" clId="{ED91ED9D-4958-4061-98DB-7C6111A5DD2E}" dt="2024-02-15T15:24:52.003" v="4586" actId="22"/>
          <ac:spMkLst>
            <pc:docMk/>
            <pc:sldMk cId="824602400" sldId="702"/>
            <ac:spMk id="2" creationId="{0E5C73E4-0706-BBBB-BCDB-6114A80BD648}"/>
          </ac:spMkLst>
        </pc:spChg>
        <pc:spChg chg="mod">
          <ac:chgData name="Vinh Hoang Nhu" userId="d2ccfa87-bd55-436a-894a-85c7f0ae780d" providerId="ADAL" clId="{ED91ED9D-4958-4061-98DB-7C6111A5DD2E}" dt="2024-02-15T15:24:56.299" v="4587"/>
          <ac:spMkLst>
            <pc:docMk/>
            <pc:sldMk cId="824602400" sldId="702"/>
            <ac:spMk id="3" creationId="{D1B8D692-85A4-EF45-EDF0-5A3EAFA2F3B6}"/>
          </ac:spMkLst>
        </pc:spChg>
        <pc:picChg chg="add del">
          <ac:chgData name="Vinh Hoang Nhu" userId="d2ccfa87-bd55-436a-894a-85c7f0ae780d" providerId="ADAL" clId="{ED91ED9D-4958-4061-98DB-7C6111A5DD2E}" dt="2024-02-15T15:24:51.478" v="4585" actId="22"/>
          <ac:picMkLst>
            <pc:docMk/>
            <pc:sldMk cId="824602400" sldId="702"/>
            <ac:picMk id="5" creationId="{42CA7D7A-9448-0A2A-742F-EB06ADA03F11}"/>
          </ac:picMkLst>
        </pc:picChg>
        <pc:picChg chg="add mod ord">
          <ac:chgData name="Vinh Hoang Nhu" userId="d2ccfa87-bd55-436a-894a-85c7f0ae780d" providerId="ADAL" clId="{ED91ED9D-4958-4061-98DB-7C6111A5DD2E}" dt="2024-02-15T15:50:08.218" v="4754" actId="1440"/>
          <ac:picMkLst>
            <pc:docMk/>
            <pc:sldMk cId="824602400" sldId="702"/>
            <ac:picMk id="7" creationId="{D941DE0D-5D7F-6964-BF7B-D04E3AE991CA}"/>
          </ac:picMkLst>
        </pc:picChg>
        <pc:picChg chg="add mod">
          <ac:chgData name="Vinh Hoang Nhu" userId="d2ccfa87-bd55-436a-894a-85c7f0ae780d" providerId="ADAL" clId="{ED91ED9D-4958-4061-98DB-7C6111A5DD2E}" dt="2024-02-15T15:50:09.603" v="4755" actId="1440"/>
          <ac:picMkLst>
            <pc:docMk/>
            <pc:sldMk cId="824602400" sldId="702"/>
            <ac:picMk id="9" creationId="{47D92D69-2524-32E2-27E2-CCAD0A659191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453855940" sldId="702"/>
        </pc:sldMkLst>
        <pc:spChg chg="mod">
          <ac:chgData name="Vinh Hoang Nhu" userId="d2ccfa87-bd55-436a-894a-85c7f0ae780d" providerId="ADAL" clId="{ED91ED9D-4958-4061-98DB-7C6111A5DD2E}" dt="2024-02-15T00:50:57.513" v="851" actId="113"/>
          <ac:spMkLst>
            <pc:docMk/>
            <pc:sldMk cId="3453855940" sldId="702"/>
            <ac:spMk id="2" creationId="{5E6C5634-9CD6-06EC-631B-23103BBF5ED5}"/>
          </ac:spMkLst>
        </pc:spChg>
        <pc:spChg chg="mod">
          <ac:chgData name="Vinh Hoang Nhu" userId="d2ccfa87-bd55-436a-894a-85c7f0ae780d" providerId="ADAL" clId="{ED91ED9D-4958-4061-98DB-7C6111A5DD2E}" dt="2024-02-15T00:49:29.753" v="842" actId="20577"/>
          <ac:spMkLst>
            <pc:docMk/>
            <pc:sldMk cId="3453855940" sldId="702"/>
            <ac:spMk id="3" creationId="{7177D4AA-0F9C-DA12-1B12-B6435624F1B6}"/>
          </ac:spMkLst>
        </pc:spChg>
      </pc:sldChg>
      <pc:sldChg chg="addSp delSp modSp new mod">
        <pc:chgData name="Vinh Hoang Nhu" userId="d2ccfa87-bd55-436a-894a-85c7f0ae780d" providerId="ADAL" clId="{ED91ED9D-4958-4061-98DB-7C6111A5DD2E}" dt="2024-02-15T15:27:39.650" v="4642" actId="1440"/>
        <pc:sldMkLst>
          <pc:docMk/>
          <pc:sldMk cId="1275383171" sldId="703"/>
        </pc:sldMkLst>
        <pc:spChg chg="del">
          <ac:chgData name="Vinh Hoang Nhu" userId="d2ccfa87-bd55-436a-894a-85c7f0ae780d" providerId="ADAL" clId="{ED91ED9D-4958-4061-98DB-7C6111A5DD2E}" dt="2024-02-15T15:26:44.725" v="4633" actId="22"/>
          <ac:spMkLst>
            <pc:docMk/>
            <pc:sldMk cId="1275383171" sldId="703"/>
            <ac:spMk id="2" creationId="{BE869915-171A-DFAF-B3A7-4B9E163EB0B4}"/>
          </ac:spMkLst>
        </pc:spChg>
        <pc:spChg chg="mod">
          <ac:chgData name="Vinh Hoang Nhu" userId="d2ccfa87-bd55-436a-894a-85c7f0ae780d" providerId="ADAL" clId="{ED91ED9D-4958-4061-98DB-7C6111A5DD2E}" dt="2024-02-15T15:26:43.469" v="4632" actId="20577"/>
          <ac:spMkLst>
            <pc:docMk/>
            <pc:sldMk cId="1275383171" sldId="703"/>
            <ac:spMk id="3" creationId="{617CD359-8A25-EA4D-D16C-777829D7A899}"/>
          </ac:spMkLst>
        </pc:spChg>
        <pc:picChg chg="add mod ord">
          <ac:chgData name="Vinh Hoang Nhu" userId="d2ccfa87-bd55-436a-894a-85c7f0ae780d" providerId="ADAL" clId="{ED91ED9D-4958-4061-98DB-7C6111A5DD2E}" dt="2024-02-15T15:27:38.542" v="4641" actId="1440"/>
          <ac:picMkLst>
            <pc:docMk/>
            <pc:sldMk cId="1275383171" sldId="703"/>
            <ac:picMk id="5" creationId="{FCC84319-189C-39EB-42C5-C5D9F442CB7B}"/>
          </ac:picMkLst>
        </pc:picChg>
        <pc:picChg chg="add mod">
          <ac:chgData name="Vinh Hoang Nhu" userId="d2ccfa87-bd55-436a-894a-85c7f0ae780d" providerId="ADAL" clId="{ED91ED9D-4958-4061-98DB-7C6111A5DD2E}" dt="2024-02-15T15:27:39.650" v="4642" actId="1440"/>
          <ac:picMkLst>
            <pc:docMk/>
            <pc:sldMk cId="1275383171" sldId="703"/>
            <ac:picMk id="7" creationId="{D86DA675-4EB9-E704-F527-F35DF8ECEE8A}"/>
          </ac:picMkLst>
        </pc:picChg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898251926" sldId="703"/>
        </pc:sldMkLst>
        <pc:spChg chg="mod">
          <ac:chgData name="Vinh Hoang Nhu" userId="d2ccfa87-bd55-436a-894a-85c7f0ae780d" providerId="ADAL" clId="{ED91ED9D-4958-4061-98DB-7C6111A5DD2E}" dt="2024-02-15T00:52:07.348" v="862" actId="113"/>
          <ac:spMkLst>
            <pc:docMk/>
            <pc:sldMk cId="2898251926" sldId="703"/>
            <ac:spMk id="2" creationId="{A77B6D1F-0B0C-39F9-8BC9-BA508E5F241F}"/>
          </ac:spMkLst>
        </pc:spChg>
        <pc:spChg chg="add del">
          <ac:chgData name="Vinh Hoang Nhu" userId="d2ccfa87-bd55-436a-894a-85c7f0ae780d" providerId="ADAL" clId="{ED91ED9D-4958-4061-98DB-7C6111A5DD2E}" dt="2024-02-15T00:52:57.857" v="866" actId="22"/>
          <ac:spMkLst>
            <pc:docMk/>
            <pc:sldMk cId="2898251926" sldId="703"/>
            <ac:spMk id="7" creationId="{3B184E91-D8BA-EF8C-7972-6B5355A64F41}"/>
          </ac:spMkLst>
        </pc:spChg>
        <pc:picChg chg="add mod">
          <ac:chgData name="Vinh Hoang Nhu" userId="d2ccfa87-bd55-436a-894a-85c7f0ae780d" providerId="ADAL" clId="{ED91ED9D-4958-4061-98DB-7C6111A5DD2E}" dt="2024-02-15T00:52:15.745" v="864" actId="14100"/>
          <ac:picMkLst>
            <pc:docMk/>
            <pc:sldMk cId="2898251926" sldId="703"/>
            <ac:picMk id="5" creationId="{E581A22C-D22D-1895-7CC6-FF6B6027A9F2}"/>
          </ac:picMkLst>
        </pc:picChg>
      </pc:sldChg>
      <pc:sldChg chg="addSp delSp modSp new mod">
        <pc:chgData name="Vinh Hoang Nhu" userId="d2ccfa87-bd55-436a-894a-85c7f0ae780d" providerId="ADAL" clId="{ED91ED9D-4958-4061-98DB-7C6111A5DD2E}" dt="2024-02-15T15:34:43.453" v="4678" actId="1076"/>
        <pc:sldMkLst>
          <pc:docMk/>
          <pc:sldMk cId="1062250312" sldId="704"/>
        </pc:sldMkLst>
        <pc:spChg chg="del">
          <ac:chgData name="Vinh Hoang Nhu" userId="d2ccfa87-bd55-436a-894a-85c7f0ae780d" providerId="ADAL" clId="{ED91ED9D-4958-4061-98DB-7C6111A5DD2E}" dt="2024-02-15T15:34:27.673" v="4675" actId="478"/>
          <ac:spMkLst>
            <pc:docMk/>
            <pc:sldMk cId="1062250312" sldId="704"/>
            <ac:spMk id="2" creationId="{4FB67D2C-6334-03DF-34BC-EA7BB3F7C71F}"/>
          </ac:spMkLst>
        </pc:spChg>
        <pc:spChg chg="mod">
          <ac:chgData name="Vinh Hoang Nhu" userId="d2ccfa87-bd55-436a-894a-85c7f0ae780d" providerId="ADAL" clId="{ED91ED9D-4958-4061-98DB-7C6111A5DD2E}" dt="2024-02-15T15:34:05.277" v="4674" actId="20577"/>
          <ac:spMkLst>
            <pc:docMk/>
            <pc:sldMk cId="1062250312" sldId="704"/>
            <ac:spMk id="3" creationId="{F2918B22-CA37-1EC8-24AE-81EB00C0A77C}"/>
          </ac:spMkLst>
        </pc:spChg>
        <pc:picChg chg="add mod">
          <ac:chgData name="Vinh Hoang Nhu" userId="d2ccfa87-bd55-436a-894a-85c7f0ae780d" providerId="ADAL" clId="{ED91ED9D-4958-4061-98DB-7C6111A5DD2E}" dt="2024-02-15T15:34:43.453" v="4678" actId="1076"/>
          <ac:picMkLst>
            <pc:docMk/>
            <pc:sldMk cId="1062250312" sldId="704"/>
            <ac:picMk id="5" creationId="{B0DBE715-410A-0917-7F14-77FFD6A052EA}"/>
          </ac:picMkLst>
        </pc:picChg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033458675" sldId="704"/>
        </pc:sldMkLst>
        <pc:spChg chg="del">
          <ac:chgData name="Vinh Hoang Nhu" userId="d2ccfa87-bd55-436a-894a-85c7f0ae780d" providerId="ADAL" clId="{ED91ED9D-4958-4061-98DB-7C6111A5DD2E}" dt="2024-02-15T00:53:02.011" v="868" actId="478"/>
          <ac:spMkLst>
            <pc:docMk/>
            <pc:sldMk cId="2033458675" sldId="704"/>
            <ac:spMk id="2" creationId="{869E1FBD-A572-65B4-0078-149BA146D3F4}"/>
          </ac:spMkLst>
        </pc:spChg>
        <pc:spChg chg="add del mod">
          <ac:chgData name="Vinh Hoang Nhu" userId="d2ccfa87-bd55-436a-894a-85c7f0ae780d" providerId="ADAL" clId="{ED91ED9D-4958-4061-98DB-7C6111A5DD2E}" dt="2024-02-15T00:53:06.527" v="869" actId="478"/>
          <ac:spMkLst>
            <pc:docMk/>
            <pc:sldMk cId="2033458675" sldId="704"/>
            <ac:spMk id="6" creationId="{87AB1F2E-D038-A12E-0DDD-E524828978C5}"/>
          </ac:spMkLst>
        </pc:spChg>
        <pc:picChg chg="del">
          <ac:chgData name="Vinh Hoang Nhu" userId="d2ccfa87-bd55-436a-894a-85c7f0ae780d" providerId="ADAL" clId="{ED91ED9D-4958-4061-98DB-7C6111A5DD2E}" dt="2024-02-15T00:53:07.190" v="870" actId="478"/>
          <ac:picMkLst>
            <pc:docMk/>
            <pc:sldMk cId="2033458675" sldId="704"/>
            <ac:picMk id="5" creationId="{C75601AD-6334-FF6B-4A99-84EA52A72FC1}"/>
          </ac:picMkLst>
        </pc:picChg>
        <pc:picChg chg="add mod">
          <ac:chgData name="Vinh Hoang Nhu" userId="d2ccfa87-bd55-436a-894a-85c7f0ae780d" providerId="ADAL" clId="{ED91ED9D-4958-4061-98DB-7C6111A5DD2E}" dt="2024-02-15T01:27:53.581" v="1392" actId="1440"/>
          <ac:picMkLst>
            <pc:docMk/>
            <pc:sldMk cId="2033458675" sldId="704"/>
            <ac:picMk id="8" creationId="{B740F2D3-FD22-5ABF-D91A-F85FCA8C6AEF}"/>
          </ac:picMkLst>
        </pc:picChg>
        <pc:picChg chg="add mod">
          <ac:chgData name="Vinh Hoang Nhu" userId="d2ccfa87-bd55-436a-894a-85c7f0ae780d" providerId="ADAL" clId="{ED91ED9D-4958-4061-98DB-7C6111A5DD2E}" dt="2024-02-15T01:27:53.581" v="1392" actId="1440"/>
          <ac:picMkLst>
            <pc:docMk/>
            <pc:sldMk cId="2033458675" sldId="704"/>
            <ac:picMk id="10" creationId="{D2EC2864-1D13-B976-EF46-C16CF13021A0}"/>
          </ac:picMkLst>
        </pc:picChg>
        <pc:picChg chg="add mod">
          <ac:chgData name="Vinh Hoang Nhu" userId="d2ccfa87-bd55-436a-894a-85c7f0ae780d" providerId="ADAL" clId="{ED91ED9D-4958-4061-98DB-7C6111A5DD2E}" dt="2024-02-15T01:27:53.581" v="1392" actId="1440"/>
          <ac:picMkLst>
            <pc:docMk/>
            <pc:sldMk cId="2033458675" sldId="704"/>
            <ac:picMk id="12" creationId="{33A501DD-866A-9092-CB6D-E94F7BFC174F}"/>
          </ac:picMkLst>
        </pc:picChg>
        <pc:picChg chg="add mod">
          <ac:chgData name="Vinh Hoang Nhu" userId="d2ccfa87-bd55-436a-894a-85c7f0ae780d" providerId="ADAL" clId="{ED91ED9D-4958-4061-98DB-7C6111A5DD2E}" dt="2024-02-15T01:27:53.581" v="1392" actId="1440"/>
          <ac:picMkLst>
            <pc:docMk/>
            <pc:sldMk cId="2033458675" sldId="704"/>
            <ac:picMk id="14" creationId="{3A623E1B-D76C-5A3B-8FD1-DD8C2D58F07A}"/>
          </ac:picMkLst>
        </pc:pic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803613149" sldId="705"/>
        </pc:sldMkLst>
        <pc:spChg chg="del">
          <ac:chgData name="Vinh Hoang Nhu" userId="d2ccfa87-bd55-436a-894a-85c7f0ae780d" providerId="ADAL" clId="{ED91ED9D-4958-4061-98DB-7C6111A5DD2E}" dt="2024-02-15T00:55:33.437" v="884" actId="478"/>
          <ac:spMkLst>
            <pc:docMk/>
            <pc:sldMk cId="2803613149" sldId="705"/>
            <ac:spMk id="3" creationId="{F67EAA72-17A2-24B4-9870-E2C76124E6BE}"/>
          </ac:spMkLst>
        </pc:spChg>
        <pc:picChg chg="add del mod">
          <ac:chgData name="Vinh Hoang Nhu" userId="d2ccfa87-bd55-436a-894a-85c7f0ae780d" providerId="ADAL" clId="{ED91ED9D-4958-4061-98DB-7C6111A5DD2E}" dt="2024-02-15T00:56:04.428" v="888" actId="478"/>
          <ac:picMkLst>
            <pc:docMk/>
            <pc:sldMk cId="2803613149" sldId="705"/>
            <ac:picMk id="5" creationId="{222C161C-72C9-A698-4E25-66B0A75B2DE5}"/>
          </ac:picMkLst>
        </pc:picChg>
        <pc:picChg chg="add mod">
          <ac:chgData name="Vinh Hoang Nhu" userId="d2ccfa87-bd55-436a-894a-85c7f0ae780d" providerId="ADAL" clId="{ED91ED9D-4958-4061-98DB-7C6111A5DD2E}" dt="2024-02-15T00:56:27.234" v="892" actId="1076"/>
          <ac:picMkLst>
            <pc:docMk/>
            <pc:sldMk cId="2803613149" sldId="705"/>
            <ac:picMk id="7" creationId="{46DA94C3-68B5-65AC-4249-31E2B00698F7}"/>
          </ac:picMkLst>
        </pc:picChg>
        <pc:picChg chg="add mod">
          <ac:chgData name="Vinh Hoang Nhu" userId="d2ccfa87-bd55-436a-894a-85c7f0ae780d" providerId="ADAL" clId="{ED91ED9D-4958-4061-98DB-7C6111A5DD2E}" dt="2024-02-15T00:56:51.219" v="895" actId="14100"/>
          <ac:picMkLst>
            <pc:docMk/>
            <pc:sldMk cId="2803613149" sldId="705"/>
            <ac:picMk id="9" creationId="{BFF881F2-4821-DC6D-4668-AEFEF2560E3C}"/>
          </ac:picMkLst>
        </pc:picChg>
      </pc:sldChg>
      <pc:sldChg chg="addSp modSp add mod">
        <pc:chgData name="Vinh Hoang Nhu" userId="d2ccfa87-bd55-436a-894a-85c7f0ae780d" providerId="ADAL" clId="{ED91ED9D-4958-4061-98DB-7C6111A5DD2E}" dt="2024-02-15T15:38:54.030" v="4713" actId="1440"/>
        <pc:sldMkLst>
          <pc:docMk/>
          <pc:sldMk cId="3633591330" sldId="705"/>
        </pc:sldMkLst>
        <pc:spChg chg="mod">
          <ac:chgData name="Vinh Hoang Nhu" userId="d2ccfa87-bd55-436a-894a-85c7f0ae780d" providerId="ADAL" clId="{ED91ED9D-4958-4061-98DB-7C6111A5DD2E}" dt="2024-02-15T15:38:42.629" v="4705" actId="14100"/>
          <ac:spMkLst>
            <pc:docMk/>
            <pc:sldMk cId="3633591330" sldId="705"/>
            <ac:spMk id="3" creationId="{3A867F59-D313-3492-DAD5-43C08B48E2AE}"/>
          </ac:spMkLst>
        </pc:spChg>
        <pc:picChg chg="add mod">
          <ac:chgData name="Vinh Hoang Nhu" userId="d2ccfa87-bd55-436a-894a-85c7f0ae780d" providerId="ADAL" clId="{ED91ED9D-4958-4061-98DB-7C6111A5DD2E}" dt="2024-02-15T15:38:44.309" v="4706" actId="1076"/>
          <ac:picMkLst>
            <pc:docMk/>
            <pc:sldMk cId="3633591330" sldId="705"/>
            <ac:picMk id="4" creationId="{F67FCB5C-4F42-0FD7-0E57-69CADE26F031}"/>
          </ac:picMkLst>
        </pc:picChg>
        <pc:picChg chg="mod modCrop">
          <ac:chgData name="Vinh Hoang Nhu" userId="d2ccfa87-bd55-436a-894a-85c7f0ae780d" providerId="ADAL" clId="{ED91ED9D-4958-4061-98DB-7C6111A5DD2E}" dt="2024-02-15T15:35:24.013" v="4687" actId="14100"/>
          <ac:picMkLst>
            <pc:docMk/>
            <pc:sldMk cId="3633591330" sldId="705"/>
            <ac:picMk id="5" creationId="{27B7AE08-C27B-13E3-BA48-008B9936343A}"/>
          </ac:picMkLst>
        </pc:picChg>
        <pc:picChg chg="add mod">
          <ac:chgData name="Vinh Hoang Nhu" userId="d2ccfa87-bd55-436a-894a-85c7f0ae780d" providerId="ADAL" clId="{ED91ED9D-4958-4061-98DB-7C6111A5DD2E}" dt="2024-02-15T15:38:54.030" v="4713" actId="1440"/>
          <ac:picMkLst>
            <pc:docMk/>
            <pc:sldMk cId="3633591330" sldId="705"/>
            <ac:picMk id="7" creationId="{D2DAD354-6B77-8F17-6A3F-B7D40A315EC3}"/>
          </ac:picMkLst>
        </pc:picChg>
      </pc:sldChg>
      <pc:sldChg chg="addSp delSp modSp add mod">
        <pc:chgData name="Vinh Hoang Nhu" userId="d2ccfa87-bd55-436a-894a-85c7f0ae780d" providerId="ADAL" clId="{ED91ED9D-4958-4061-98DB-7C6111A5DD2E}" dt="2024-02-15T15:38:03.553" v="4703" actId="14100"/>
        <pc:sldMkLst>
          <pc:docMk/>
          <pc:sldMk cId="3267893164" sldId="706"/>
        </pc:sldMkLst>
        <pc:picChg chg="del">
          <ac:chgData name="Vinh Hoang Nhu" userId="d2ccfa87-bd55-436a-894a-85c7f0ae780d" providerId="ADAL" clId="{ED91ED9D-4958-4061-98DB-7C6111A5DD2E}" dt="2024-02-15T15:37:29.933" v="4698" actId="478"/>
          <ac:picMkLst>
            <pc:docMk/>
            <pc:sldMk cId="3267893164" sldId="706"/>
            <ac:picMk id="4" creationId="{500B2CD6-6D61-A446-9D7B-D91E3A89A075}"/>
          </ac:picMkLst>
        </pc:picChg>
        <pc:picChg chg="mod">
          <ac:chgData name="Vinh Hoang Nhu" userId="d2ccfa87-bd55-436a-894a-85c7f0ae780d" providerId="ADAL" clId="{ED91ED9D-4958-4061-98DB-7C6111A5DD2E}" dt="2024-02-15T15:37:28.807" v="4697" actId="14826"/>
          <ac:picMkLst>
            <pc:docMk/>
            <pc:sldMk cId="3267893164" sldId="706"/>
            <ac:picMk id="5" creationId="{DEC66836-8C0F-8A45-5C18-635974CFA441}"/>
          </ac:picMkLst>
        </pc:picChg>
        <pc:picChg chg="add mod">
          <ac:chgData name="Vinh Hoang Nhu" userId="d2ccfa87-bd55-436a-894a-85c7f0ae780d" providerId="ADAL" clId="{ED91ED9D-4958-4061-98DB-7C6111A5DD2E}" dt="2024-02-15T15:38:03.553" v="4703" actId="14100"/>
          <ac:picMkLst>
            <pc:docMk/>
            <pc:sldMk cId="3267893164" sldId="706"/>
            <ac:picMk id="6" creationId="{21C6AFEA-CB79-A2E5-20FA-7F96B453C2D8}"/>
          </ac:picMkLst>
        </pc:picChg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488741309" sldId="706"/>
        </pc:sldMkLst>
        <pc:picChg chg="add mod">
          <ac:chgData name="Vinh Hoang Nhu" userId="d2ccfa87-bd55-436a-894a-85c7f0ae780d" providerId="ADAL" clId="{ED91ED9D-4958-4061-98DB-7C6111A5DD2E}" dt="2024-02-15T00:57:38.072" v="903" actId="14100"/>
          <ac:picMkLst>
            <pc:docMk/>
            <pc:sldMk cId="3488741309" sldId="706"/>
            <ac:picMk id="4" creationId="{C0804A4E-BC9A-8A5E-FE3C-BC04E0732C69}"/>
          </ac:picMkLst>
        </pc:picChg>
        <pc:picChg chg="add mod modCrop">
          <ac:chgData name="Vinh Hoang Nhu" userId="d2ccfa87-bd55-436a-894a-85c7f0ae780d" providerId="ADAL" clId="{ED91ED9D-4958-4061-98DB-7C6111A5DD2E}" dt="2024-02-15T00:58:07.069" v="909" actId="732"/>
          <ac:picMkLst>
            <pc:docMk/>
            <pc:sldMk cId="3488741309" sldId="706"/>
            <ac:picMk id="6" creationId="{73BC01D1-637C-4E0C-C601-DC53B5AA08E6}"/>
          </ac:picMkLst>
        </pc:picChg>
        <pc:picChg chg="del mod">
          <ac:chgData name="Vinh Hoang Nhu" userId="d2ccfa87-bd55-436a-894a-85c7f0ae780d" providerId="ADAL" clId="{ED91ED9D-4958-4061-98DB-7C6111A5DD2E}" dt="2024-02-15T00:57:16.714" v="898" actId="478"/>
          <ac:picMkLst>
            <pc:docMk/>
            <pc:sldMk cId="3488741309" sldId="706"/>
            <ac:picMk id="7" creationId="{97FD4BC4-397B-CBE2-C333-B7E941F4D638}"/>
          </ac:picMkLst>
        </pc:picChg>
        <pc:picChg chg="del">
          <ac:chgData name="Vinh Hoang Nhu" userId="d2ccfa87-bd55-436a-894a-85c7f0ae780d" providerId="ADAL" clId="{ED91ED9D-4958-4061-98DB-7C6111A5DD2E}" dt="2024-02-15T00:57:17.203" v="899" actId="478"/>
          <ac:picMkLst>
            <pc:docMk/>
            <pc:sldMk cId="3488741309" sldId="706"/>
            <ac:picMk id="9" creationId="{FF9A6DEF-5E05-0DDE-5F19-B4A656607CC3}"/>
          </ac:picMkLst>
        </pc:picChg>
        <pc:picChg chg="add mod">
          <ac:chgData name="Vinh Hoang Nhu" userId="d2ccfa87-bd55-436a-894a-85c7f0ae780d" providerId="ADAL" clId="{ED91ED9D-4958-4061-98DB-7C6111A5DD2E}" dt="2024-02-15T00:58:29.651" v="914" actId="1076"/>
          <ac:picMkLst>
            <pc:docMk/>
            <pc:sldMk cId="3488741309" sldId="706"/>
            <ac:picMk id="10" creationId="{E6178369-E181-ACB6-92FF-7D199B0195AC}"/>
          </ac:picMkLst>
        </pc:picChg>
        <pc:picChg chg="add mod">
          <ac:chgData name="Vinh Hoang Nhu" userId="d2ccfa87-bd55-436a-894a-85c7f0ae780d" providerId="ADAL" clId="{ED91ED9D-4958-4061-98DB-7C6111A5DD2E}" dt="2024-02-15T00:58:59.074" v="919" actId="1076"/>
          <ac:picMkLst>
            <pc:docMk/>
            <pc:sldMk cId="3488741309" sldId="706"/>
            <ac:picMk id="12" creationId="{13C8BE8E-DE18-CE24-4B84-1A37F49C5712}"/>
          </ac:picMkLst>
        </pc:picChg>
      </pc:sldChg>
      <pc:sldChg chg="addSp delSp modSp add mod">
        <pc:chgData name="Vinh Hoang Nhu" userId="d2ccfa87-bd55-436a-894a-85c7f0ae780d" providerId="ADAL" clId="{ED91ED9D-4958-4061-98DB-7C6111A5DD2E}" dt="2024-02-15T15:39:54.196" v="4722" actId="1076"/>
        <pc:sldMkLst>
          <pc:docMk/>
          <pc:sldMk cId="1189045106" sldId="707"/>
        </pc:sldMkLst>
        <pc:picChg chg="del">
          <ac:chgData name="Vinh Hoang Nhu" userId="d2ccfa87-bd55-436a-894a-85c7f0ae780d" providerId="ADAL" clId="{ED91ED9D-4958-4061-98DB-7C6111A5DD2E}" dt="2024-02-15T15:39:34.891" v="4716" actId="478"/>
          <ac:picMkLst>
            <pc:docMk/>
            <pc:sldMk cId="1189045106" sldId="707"/>
            <ac:picMk id="4" creationId="{EB8E2435-04CC-EA4B-F1E8-B2C68A4CBB85}"/>
          </ac:picMkLst>
        </pc:picChg>
        <pc:picChg chg="del">
          <ac:chgData name="Vinh Hoang Nhu" userId="d2ccfa87-bd55-436a-894a-85c7f0ae780d" providerId="ADAL" clId="{ED91ED9D-4958-4061-98DB-7C6111A5DD2E}" dt="2024-02-15T15:39:34.449" v="4715" actId="478"/>
          <ac:picMkLst>
            <pc:docMk/>
            <pc:sldMk cId="1189045106" sldId="707"/>
            <ac:picMk id="5" creationId="{E879D3E9-C6D7-BAE2-9E64-71A084F70DFB}"/>
          </ac:picMkLst>
        </pc:picChg>
        <pc:picChg chg="add mod">
          <ac:chgData name="Vinh Hoang Nhu" userId="d2ccfa87-bd55-436a-894a-85c7f0ae780d" providerId="ADAL" clId="{ED91ED9D-4958-4061-98DB-7C6111A5DD2E}" dt="2024-02-15T15:39:54.196" v="4722" actId="1076"/>
          <ac:picMkLst>
            <pc:docMk/>
            <pc:sldMk cId="1189045106" sldId="707"/>
            <ac:picMk id="6" creationId="{D15EEA15-2313-CC21-06FF-A272EAA51EF5}"/>
          </ac:picMkLst>
        </pc:picChg>
        <pc:picChg chg="del">
          <ac:chgData name="Vinh Hoang Nhu" userId="d2ccfa87-bd55-436a-894a-85c7f0ae780d" providerId="ADAL" clId="{ED91ED9D-4958-4061-98DB-7C6111A5DD2E}" dt="2024-02-15T15:39:35.363" v="4717" actId="478"/>
          <ac:picMkLst>
            <pc:docMk/>
            <pc:sldMk cId="1189045106" sldId="707"/>
            <ac:picMk id="7" creationId="{2089025F-25FC-C56C-3CE2-D8F64238336D}"/>
          </ac:picMkLst>
        </pc:pic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802515285" sldId="707"/>
        </pc:sldMkLst>
        <pc:spChg chg="del">
          <ac:chgData name="Vinh Hoang Nhu" userId="d2ccfa87-bd55-436a-894a-85c7f0ae780d" providerId="ADAL" clId="{ED91ED9D-4958-4061-98DB-7C6111A5DD2E}" dt="2024-02-15T00:59:21.720" v="921" actId="478"/>
          <ac:spMkLst>
            <pc:docMk/>
            <pc:sldMk cId="1802515285" sldId="707"/>
            <ac:spMk id="3" creationId="{E0EC18E8-6274-8A23-1D0A-D9C48D091F66}"/>
          </ac:spMkLst>
        </pc:spChg>
        <pc:picChg chg="add mod">
          <ac:chgData name="Vinh Hoang Nhu" userId="d2ccfa87-bd55-436a-894a-85c7f0ae780d" providerId="ADAL" clId="{ED91ED9D-4958-4061-98DB-7C6111A5DD2E}" dt="2024-02-15T01:04:16.052" v="967" actId="1076"/>
          <ac:picMkLst>
            <pc:docMk/>
            <pc:sldMk cId="1802515285" sldId="707"/>
            <ac:picMk id="5" creationId="{B5F5E036-C18A-7660-556F-519644A14BD6}"/>
          </ac:picMkLst>
        </pc:picChg>
        <pc:picChg chg="add mod">
          <ac:chgData name="Vinh Hoang Nhu" userId="d2ccfa87-bd55-436a-894a-85c7f0ae780d" providerId="ADAL" clId="{ED91ED9D-4958-4061-98DB-7C6111A5DD2E}" dt="2024-02-15T01:04:16.052" v="967" actId="1076"/>
          <ac:picMkLst>
            <pc:docMk/>
            <pc:sldMk cId="1802515285" sldId="707"/>
            <ac:picMk id="7" creationId="{1695E9E9-F205-CC0E-410E-D4A1325FD38E}"/>
          </ac:picMkLst>
        </pc:picChg>
      </pc:sldChg>
      <pc:sldChg chg="addSp delSp modSp add mod">
        <pc:chgData name="Vinh Hoang Nhu" userId="d2ccfa87-bd55-436a-894a-85c7f0ae780d" providerId="ADAL" clId="{ED91ED9D-4958-4061-98DB-7C6111A5DD2E}" dt="2024-02-15T15:41:17.850" v="4732" actId="1076"/>
        <pc:sldMkLst>
          <pc:docMk/>
          <pc:sldMk cId="1056871887" sldId="708"/>
        </pc:sldMkLst>
        <pc:picChg chg="add del mod">
          <ac:chgData name="Vinh Hoang Nhu" userId="d2ccfa87-bd55-436a-894a-85c7f0ae780d" providerId="ADAL" clId="{ED91ED9D-4958-4061-98DB-7C6111A5DD2E}" dt="2024-02-15T15:41:09.839" v="4729" actId="21"/>
          <ac:picMkLst>
            <pc:docMk/>
            <pc:sldMk cId="1056871887" sldId="708"/>
            <ac:picMk id="4" creationId="{C0118264-4ACA-8073-D665-C6E81C42CB88}"/>
          </ac:picMkLst>
        </pc:picChg>
        <pc:picChg chg="mod">
          <ac:chgData name="Vinh Hoang Nhu" userId="d2ccfa87-bd55-436a-894a-85c7f0ae780d" providerId="ADAL" clId="{ED91ED9D-4958-4061-98DB-7C6111A5DD2E}" dt="2024-02-15T15:41:17.850" v="4732" actId="1076"/>
          <ac:picMkLst>
            <pc:docMk/>
            <pc:sldMk cId="1056871887" sldId="708"/>
            <ac:picMk id="6" creationId="{0D720604-F0F2-BCF0-A2A3-2B6CE1D92E9E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754320000" sldId="708"/>
        </pc:sldMkLst>
        <pc:spChg chg="mod">
          <ac:chgData name="Vinh Hoang Nhu" userId="d2ccfa87-bd55-436a-894a-85c7f0ae780d" providerId="ADAL" clId="{ED91ED9D-4958-4061-98DB-7C6111A5DD2E}" dt="2024-02-15T01:03:32.597" v="966" actId="113"/>
          <ac:spMkLst>
            <pc:docMk/>
            <pc:sldMk cId="2754320000" sldId="708"/>
            <ac:spMk id="2" creationId="{8DC54530-EB46-3A99-2CF3-432428301191}"/>
          </ac:spMkLst>
        </pc:spChg>
        <pc:spChg chg="mod">
          <ac:chgData name="Vinh Hoang Nhu" userId="d2ccfa87-bd55-436a-894a-85c7f0ae780d" providerId="ADAL" clId="{ED91ED9D-4958-4061-98DB-7C6111A5DD2E}" dt="2024-02-15T01:00:23.880" v="942" actId="20577"/>
          <ac:spMkLst>
            <pc:docMk/>
            <pc:sldMk cId="2754320000" sldId="708"/>
            <ac:spMk id="3" creationId="{B8185AEA-812B-1CA1-CAA5-2669D5C4A828}"/>
          </ac:spMkLst>
        </pc:spChg>
      </pc:sldChg>
      <pc:sldChg chg="addSp delSp modSp add del mod modClrScheme chgLayout">
        <pc:chgData name="Vinh Hoang Nhu" userId="d2ccfa87-bd55-436a-894a-85c7f0ae780d" providerId="ADAL" clId="{ED91ED9D-4958-4061-98DB-7C6111A5DD2E}" dt="2024-02-15T07:02:08.160" v="3178" actId="47"/>
        <pc:sldMkLst>
          <pc:docMk/>
          <pc:sldMk cId="744327686" sldId="709"/>
        </pc:sldMkLst>
        <pc:spChg chg="del mod ord">
          <ac:chgData name="Vinh Hoang Nhu" userId="d2ccfa87-bd55-436a-894a-85c7f0ae780d" providerId="ADAL" clId="{ED91ED9D-4958-4061-98DB-7C6111A5DD2E}" dt="2024-02-15T01:00:56.760" v="944" actId="700"/>
          <ac:spMkLst>
            <pc:docMk/>
            <pc:sldMk cId="744327686" sldId="709"/>
            <ac:spMk id="2" creationId="{9FC742C0-C31A-2F79-ED85-AC7F98830EB1}"/>
          </ac:spMkLst>
        </pc:spChg>
        <pc:spChg chg="mod ord">
          <ac:chgData name="Vinh Hoang Nhu" userId="d2ccfa87-bd55-436a-894a-85c7f0ae780d" providerId="ADAL" clId="{ED91ED9D-4958-4061-98DB-7C6111A5DD2E}" dt="2024-02-15T01:00:56.760" v="944" actId="700"/>
          <ac:spMkLst>
            <pc:docMk/>
            <pc:sldMk cId="744327686" sldId="709"/>
            <ac:spMk id="3" creationId="{A5361BA6-6A05-B238-133E-2AA86231E61C}"/>
          </ac:spMkLst>
        </pc:spChg>
        <pc:spChg chg="add del mod ord">
          <ac:chgData name="Vinh Hoang Nhu" userId="d2ccfa87-bd55-436a-894a-85c7f0ae780d" providerId="ADAL" clId="{ED91ED9D-4958-4061-98DB-7C6111A5DD2E}" dt="2024-02-15T01:01:37.304" v="945" actId="22"/>
          <ac:spMkLst>
            <pc:docMk/>
            <pc:sldMk cId="744327686" sldId="709"/>
            <ac:spMk id="4" creationId="{46365C94-4349-63B9-A39D-41C02C767E68}"/>
          </ac:spMkLst>
        </pc:spChg>
        <pc:spChg chg="add mod ord">
          <ac:chgData name="Vinh Hoang Nhu" userId="d2ccfa87-bd55-436a-894a-85c7f0ae780d" providerId="ADAL" clId="{ED91ED9D-4958-4061-98DB-7C6111A5DD2E}" dt="2024-02-15T01:02:49.134" v="959" actId="5793"/>
          <ac:spMkLst>
            <pc:docMk/>
            <pc:sldMk cId="744327686" sldId="709"/>
            <ac:spMk id="5" creationId="{4BF69C0E-85EB-FE8C-6F04-6734B0C67054}"/>
          </ac:spMkLst>
        </pc:spChg>
        <pc:picChg chg="add mod ord modCrop">
          <ac:chgData name="Vinh Hoang Nhu" userId="d2ccfa87-bd55-436a-894a-85c7f0ae780d" providerId="ADAL" clId="{ED91ED9D-4958-4061-98DB-7C6111A5DD2E}" dt="2024-02-15T01:01:55.119" v="952" actId="1076"/>
          <ac:picMkLst>
            <pc:docMk/>
            <pc:sldMk cId="744327686" sldId="709"/>
            <ac:picMk id="7" creationId="{5177546A-DF3A-325E-4917-3F7C8946FBDC}"/>
          </ac:picMkLst>
        </pc:picChg>
      </pc:sldChg>
      <pc:sldChg chg="modSp add mod">
        <pc:chgData name="Vinh Hoang Nhu" userId="d2ccfa87-bd55-436a-894a-85c7f0ae780d" providerId="ADAL" clId="{ED91ED9D-4958-4061-98DB-7C6111A5DD2E}" dt="2024-02-15T15:41:34.163" v="4736" actId="1076"/>
        <pc:sldMkLst>
          <pc:docMk/>
          <pc:sldMk cId="1938336669" sldId="709"/>
        </pc:sldMkLst>
        <pc:picChg chg="mod">
          <ac:chgData name="Vinh Hoang Nhu" userId="d2ccfa87-bd55-436a-894a-85c7f0ae780d" providerId="ADAL" clId="{ED91ED9D-4958-4061-98DB-7C6111A5DD2E}" dt="2024-02-15T15:41:34.163" v="4736" actId="1076"/>
          <ac:picMkLst>
            <pc:docMk/>
            <pc:sldMk cId="1938336669" sldId="709"/>
            <ac:picMk id="6" creationId="{DECEE94C-E962-7C31-BC15-6FB6C60D48B0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538003760" sldId="710"/>
        </pc:sldMkLst>
        <pc:spChg chg="mod">
          <ac:chgData name="Vinh Hoang Nhu" userId="d2ccfa87-bd55-436a-894a-85c7f0ae780d" providerId="ADAL" clId="{ED91ED9D-4958-4061-98DB-7C6111A5DD2E}" dt="2024-02-15T01:11:20.542" v="1179" actId="20577"/>
          <ac:spMkLst>
            <pc:docMk/>
            <pc:sldMk cId="1538003760" sldId="710"/>
            <ac:spMk id="2" creationId="{54512CEF-C546-0E1A-89DF-9623395B847B}"/>
          </ac:spMkLst>
        </pc:spChg>
      </pc:sldChg>
      <pc:sldChg chg="modSp add mod">
        <pc:chgData name="Vinh Hoang Nhu" userId="d2ccfa87-bd55-436a-894a-85c7f0ae780d" providerId="ADAL" clId="{ED91ED9D-4958-4061-98DB-7C6111A5DD2E}" dt="2024-02-15T15:42:02.666" v="4740" actId="14100"/>
        <pc:sldMkLst>
          <pc:docMk/>
          <pc:sldMk cId="2571239906" sldId="710"/>
        </pc:sldMkLst>
        <pc:picChg chg="mod">
          <ac:chgData name="Vinh Hoang Nhu" userId="d2ccfa87-bd55-436a-894a-85c7f0ae780d" providerId="ADAL" clId="{ED91ED9D-4958-4061-98DB-7C6111A5DD2E}" dt="2024-02-15T15:42:02.666" v="4740" actId="14100"/>
          <ac:picMkLst>
            <pc:docMk/>
            <pc:sldMk cId="2571239906" sldId="710"/>
            <ac:picMk id="6" creationId="{79AC5C94-5CD9-58B2-DAF4-714ACDA13E85}"/>
          </ac:picMkLst>
        </pc:pic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42120049" sldId="711"/>
        </pc:sldMkLst>
        <pc:spChg chg="del">
          <ac:chgData name="Vinh Hoang Nhu" userId="d2ccfa87-bd55-436a-894a-85c7f0ae780d" providerId="ADAL" clId="{ED91ED9D-4958-4061-98DB-7C6111A5DD2E}" dt="2024-02-15T01:06:29.715" v="1000"/>
          <ac:spMkLst>
            <pc:docMk/>
            <pc:sldMk cId="242120049" sldId="711"/>
            <ac:spMk id="2" creationId="{302A29F4-7B9C-8373-B1C2-856DF54C68CB}"/>
          </ac:spMkLst>
        </pc:spChg>
        <pc:spChg chg="mod">
          <ac:chgData name="Vinh Hoang Nhu" userId="d2ccfa87-bd55-436a-894a-85c7f0ae780d" providerId="ADAL" clId="{ED91ED9D-4958-4061-98DB-7C6111A5DD2E}" dt="2024-02-15T01:06:23.285" v="999" actId="20577"/>
          <ac:spMkLst>
            <pc:docMk/>
            <pc:sldMk cId="242120049" sldId="711"/>
            <ac:spMk id="3" creationId="{711AEA53-4F7D-1EF0-84BF-2E916AAAA8A8}"/>
          </ac:spMkLst>
        </pc:spChg>
        <pc:graphicFrameChg chg="add mod modGraphic">
          <ac:chgData name="Vinh Hoang Nhu" userId="d2ccfa87-bd55-436a-894a-85c7f0ae780d" providerId="ADAL" clId="{ED91ED9D-4958-4061-98DB-7C6111A5DD2E}" dt="2024-02-15T01:07:55.230" v="1145" actId="20577"/>
          <ac:graphicFrameMkLst>
            <pc:docMk/>
            <pc:sldMk cId="242120049" sldId="711"/>
            <ac:graphicFrameMk id="4" creationId="{CEBC311D-09B9-8FEA-F18A-BD30642E326C}"/>
          </ac:graphicFrameMkLst>
        </pc:graphicFrameChg>
      </pc:sldChg>
      <pc:sldChg chg="modSp add mod">
        <pc:chgData name="Vinh Hoang Nhu" userId="d2ccfa87-bd55-436a-894a-85c7f0ae780d" providerId="ADAL" clId="{ED91ED9D-4958-4061-98DB-7C6111A5DD2E}" dt="2024-02-15T15:42:39.791" v="4747" actId="1076"/>
        <pc:sldMkLst>
          <pc:docMk/>
          <pc:sldMk cId="3245156720" sldId="711"/>
        </pc:sldMkLst>
        <pc:picChg chg="mod">
          <ac:chgData name="Vinh Hoang Nhu" userId="d2ccfa87-bd55-436a-894a-85c7f0ae780d" providerId="ADAL" clId="{ED91ED9D-4958-4061-98DB-7C6111A5DD2E}" dt="2024-02-15T15:42:39.791" v="4747" actId="1076"/>
          <ac:picMkLst>
            <pc:docMk/>
            <pc:sldMk cId="3245156720" sldId="711"/>
            <ac:picMk id="6" creationId="{7AB94DBB-604E-3CCC-8F59-35BC9EB70E1B}"/>
          </ac:picMkLst>
        </pc:picChg>
      </pc:sldChg>
      <pc:sldChg chg="modSp new mod">
        <pc:chgData name="Vinh Hoang Nhu" userId="d2ccfa87-bd55-436a-894a-85c7f0ae780d" providerId="ADAL" clId="{ED91ED9D-4958-4061-98DB-7C6111A5DD2E}" dt="2024-02-15T15:44:36.803" v="4753" actId="20577"/>
        <pc:sldMkLst>
          <pc:docMk/>
          <pc:sldMk cId="289886867" sldId="712"/>
        </pc:sldMkLst>
        <pc:spChg chg="mod">
          <ac:chgData name="Vinh Hoang Nhu" userId="d2ccfa87-bd55-436a-894a-85c7f0ae780d" providerId="ADAL" clId="{ED91ED9D-4958-4061-98DB-7C6111A5DD2E}" dt="2024-02-15T15:44:36.803" v="4753" actId="20577"/>
          <ac:spMkLst>
            <pc:docMk/>
            <pc:sldMk cId="289886867" sldId="712"/>
            <ac:spMk id="2" creationId="{805D152E-8648-9D37-94A0-C2D40178DDF1}"/>
          </ac:spMkLst>
        </pc:sp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562948947" sldId="712"/>
        </pc:sldMkLst>
        <pc:spChg chg="mod">
          <ac:chgData name="Vinh Hoang Nhu" userId="d2ccfa87-bd55-436a-894a-85c7f0ae780d" providerId="ADAL" clId="{ED91ED9D-4958-4061-98DB-7C6111A5DD2E}" dt="2024-02-15T01:14:19.955" v="1234" actId="113"/>
          <ac:spMkLst>
            <pc:docMk/>
            <pc:sldMk cId="2562948947" sldId="712"/>
            <ac:spMk id="2" creationId="{6714054C-DDC0-26AA-3766-A47107B070CE}"/>
          </ac:spMkLst>
        </pc:spChg>
        <pc:spChg chg="mod">
          <ac:chgData name="Vinh Hoang Nhu" userId="d2ccfa87-bd55-436a-894a-85c7f0ae780d" providerId="ADAL" clId="{ED91ED9D-4958-4061-98DB-7C6111A5DD2E}" dt="2024-02-15T01:11:33.532" v="1201" actId="20577"/>
          <ac:spMkLst>
            <pc:docMk/>
            <pc:sldMk cId="2562948947" sldId="712"/>
            <ac:spMk id="3" creationId="{96F69FE0-ED82-239B-A3C2-034213910A23}"/>
          </ac:spMkLst>
        </pc:spChg>
      </pc:sldChg>
      <pc:sldChg chg="new del">
        <pc:chgData name="Vinh Hoang Nhu" userId="d2ccfa87-bd55-436a-894a-85c7f0ae780d" providerId="ADAL" clId="{ED91ED9D-4958-4061-98DB-7C6111A5DD2E}" dt="2024-02-15T15:44:07.165" v="4749" actId="47"/>
        <pc:sldMkLst>
          <pc:docMk/>
          <pc:sldMk cId="3287889280" sldId="712"/>
        </pc:sldMkLst>
      </pc:sldChg>
      <pc:sldChg chg="addSp delSp modSp new del mod modClrScheme chgLayout">
        <pc:chgData name="Vinh Hoang Nhu" userId="d2ccfa87-bd55-436a-894a-85c7f0ae780d" providerId="ADAL" clId="{ED91ED9D-4958-4061-98DB-7C6111A5DD2E}" dt="2024-02-15T07:02:08.160" v="3178" actId="47"/>
        <pc:sldMkLst>
          <pc:docMk/>
          <pc:sldMk cId="3355916996" sldId="713"/>
        </pc:sldMkLst>
        <pc:spChg chg="del mod ord">
          <ac:chgData name="Vinh Hoang Nhu" userId="d2ccfa87-bd55-436a-894a-85c7f0ae780d" providerId="ADAL" clId="{ED91ED9D-4958-4061-98DB-7C6111A5DD2E}" dt="2024-02-15T01:12:35.360" v="1220" actId="700"/>
          <ac:spMkLst>
            <pc:docMk/>
            <pc:sldMk cId="3355916996" sldId="713"/>
            <ac:spMk id="2" creationId="{50196284-305D-C4E6-0D95-261D45CD1AB6}"/>
          </ac:spMkLst>
        </pc:spChg>
        <pc:spChg chg="mod ord">
          <ac:chgData name="Vinh Hoang Nhu" userId="d2ccfa87-bd55-436a-894a-85c7f0ae780d" providerId="ADAL" clId="{ED91ED9D-4958-4061-98DB-7C6111A5DD2E}" dt="2024-02-15T01:12:35.360" v="1220" actId="700"/>
          <ac:spMkLst>
            <pc:docMk/>
            <pc:sldMk cId="3355916996" sldId="713"/>
            <ac:spMk id="3" creationId="{7786902A-4D41-AC08-ACA3-C401688CCE71}"/>
          </ac:spMkLst>
        </pc:spChg>
        <pc:spChg chg="add del mod ord">
          <ac:chgData name="Vinh Hoang Nhu" userId="d2ccfa87-bd55-436a-894a-85c7f0ae780d" providerId="ADAL" clId="{ED91ED9D-4958-4061-98DB-7C6111A5DD2E}" dt="2024-02-15T01:12:36.054" v="1221" actId="22"/>
          <ac:spMkLst>
            <pc:docMk/>
            <pc:sldMk cId="3355916996" sldId="713"/>
            <ac:spMk id="4" creationId="{7B81BA99-66B9-DB85-4E6D-549071220DC0}"/>
          </ac:spMkLst>
        </pc:spChg>
        <pc:spChg chg="add mod ord">
          <ac:chgData name="Vinh Hoang Nhu" userId="d2ccfa87-bd55-436a-894a-85c7f0ae780d" providerId="ADAL" clId="{ED91ED9D-4958-4061-98DB-7C6111A5DD2E}" dt="2024-02-15T01:13:30.026" v="1228" actId="12"/>
          <ac:spMkLst>
            <pc:docMk/>
            <pc:sldMk cId="3355916996" sldId="713"/>
            <ac:spMk id="5" creationId="{25AAD8AC-B50E-6719-ADAA-5AFC725A0B36}"/>
          </ac:spMkLst>
        </pc:spChg>
        <pc:picChg chg="add mod ord">
          <ac:chgData name="Vinh Hoang Nhu" userId="d2ccfa87-bd55-436a-894a-85c7f0ae780d" providerId="ADAL" clId="{ED91ED9D-4958-4061-98DB-7C6111A5DD2E}" dt="2024-02-15T01:13:38.121" v="1231" actId="1076"/>
          <ac:picMkLst>
            <pc:docMk/>
            <pc:sldMk cId="3355916996" sldId="713"/>
            <ac:picMk id="7" creationId="{C55B1BCC-0560-E9BD-FE15-8E8DCD337DED}"/>
          </ac:picMkLst>
        </pc:picChg>
      </pc:sldChg>
      <pc:sldChg chg="add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603606537" sldId="714"/>
        </pc:sldMkLst>
        <pc:spChg chg="mod">
          <ac:chgData name="Vinh Hoang Nhu" userId="d2ccfa87-bd55-436a-894a-85c7f0ae780d" providerId="ADAL" clId="{ED91ED9D-4958-4061-98DB-7C6111A5DD2E}" dt="2024-02-15T01:18:02.754" v="1279" actId="21"/>
          <ac:spMkLst>
            <pc:docMk/>
            <pc:sldMk cId="603606537" sldId="714"/>
            <ac:spMk id="2" creationId="{5BCD2436-56E8-1AD0-E166-2F86334E6640}"/>
          </ac:spMkLst>
        </pc:spChg>
        <pc:spChg chg="add mod">
          <ac:chgData name="Vinh Hoang Nhu" userId="d2ccfa87-bd55-436a-894a-85c7f0ae780d" providerId="ADAL" clId="{ED91ED9D-4958-4061-98DB-7C6111A5DD2E}" dt="2024-02-15T01:18:46.656" v="1292" actId="14100"/>
          <ac:spMkLst>
            <pc:docMk/>
            <pc:sldMk cId="603606537" sldId="714"/>
            <ac:spMk id="4" creationId="{973DB4DA-9293-9CB6-A9F4-E7F22DFB2F91}"/>
          </ac:spMkLst>
        </pc:spChg>
      </pc:sldChg>
      <pc:sldChg chg="add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884070105" sldId="715"/>
        </pc:sldMkLst>
        <pc:spChg chg="mod">
          <ac:chgData name="Vinh Hoang Nhu" userId="d2ccfa87-bd55-436a-894a-85c7f0ae780d" providerId="ADAL" clId="{ED91ED9D-4958-4061-98DB-7C6111A5DD2E}" dt="2024-02-15T01:24:41.027" v="1352"/>
          <ac:spMkLst>
            <pc:docMk/>
            <pc:sldMk cId="884070105" sldId="715"/>
            <ac:spMk id="3" creationId="{F939CBAE-C39B-679A-99E0-3A11A5070DE9}"/>
          </ac:spMkLst>
        </pc:spChg>
        <pc:picChg chg="add mod">
          <ac:chgData name="Vinh Hoang Nhu" userId="d2ccfa87-bd55-436a-894a-85c7f0ae780d" providerId="ADAL" clId="{ED91ED9D-4958-4061-98DB-7C6111A5DD2E}" dt="2024-02-15T01:24:40.316" v="1351" actId="1076"/>
          <ac:picMkLst>
            <pc:docMk/>
            <pc:sldMk cId="884070105" sldId="715"/>
            <ac:picMk id="5" creationId="{FABDF9E4-30A6-E7CF-E2E9-73DE2D966064}"/>
          </ac:picMkLst>
        </pc:picChg>
        <pc:picChg chg="add mod">
          <ac:chgData name="Vinh Hoang Nhu" userId="d2ccfa87-bd55-436a-894a-85c7f0ae780d" providerId="ADAL" clId="{ED91ED9D-4958-4061-98DB-7C6111A5DD2E}" dt="2024-02-15T01:24:40.316" v="1351" actId="1076"/>
          <ac:picMkLst>
            <pc:docMk/>
            <pc:sldMk cId="884070105" sldId="715"/>
            <ac:picMk id="7" creationId="{77BCCA62-52A6-02A5-CC6C-2FD3CE6E283D}"/>
          </ac:picMkLst>
        </pc:picChg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602900602" sldId="716"/>
        </pc:sldMkLst>
        <pc:spChg chg="mod">
          <ac:chgData name="Vinh Hoang Nhu" userId="d2ccfa87-bd55-436a-894a-85c7f0ae780d" providerId="ADAL" clId="{ED91ED9D-4958-4061-98DB-7C6111A5DD2E}" dt="2024-02-15T01:24:42.574" v="1353"/>
          <ac:spMkLst>
            <pc:docMk/>
            <pc:sldMk cId="2602900602" sldId="716"/>
            <ac:spMk id="3" creationId="{81B6A3D7-2FF0-5A5A-40EE-23D1D2183CAF}"/>
          </ac:spMkLst>
        </pc:spChg>
        <pc:picChg chg="del">
          <ac:chgData name="Vinh Hoang Nhu" userId="d2ccfa87-bd55-436a-894a-85c7f0ae780d" providerId="ADAL" clId="{ED91ED9D-4958-4061-98DB-7C6111A5DD2E}" dt="2024-02-15T01:20:22.107" v="1304" actId="478"/>
          <ac:picMkLst>
            <pc:docMk/>
            <pc:sldMk cId="2602900602" sldId="716"/>
            <ac:picMk id="5" creationId="{E5A0AF3D-12AD-F96A-EF38-59BD41CCB32A}"/>
          </ac:picMkLst>
        </pc:picChg>
        <pc:picChg chg="add mod">
          <ac:chgData name="Vinh Hoang Nhu" userId="d2ccfa87-bd55-436a-894a-85c7f0ae780d" providerId="ADAL" clId="{ED91ED9D-4958-4061-98DB-7C6111A5DD2E}" dt="2024-02-15T01:29:19.807" v="1403" actId="1440"/>
          <ac:picMkLst>
            <pc:docMk/>
            <pc:sldMk cId="2602900602" sldId="716"/>
            <ac:picMk id="6" creationId="{EFE85674-0BE4-FD54-B786-0F9E0AB8F10C}"/>
          </ac:picMkLst>
        </pc:picChg>
        <pc:picChg chg="del">
          <ac:chgData name="Vinh Hoang Nhu" userId="d2ccfa87-bd55-436a-894a-85c7f0ae780d" providerId="ADAL" clId="{ED91ED9D-4958-4061-98DB-7C6111A5DD2E}" dt="2024-02-15T01:20:22.659" v="1305" actId="478"/>
          <ac:picMkLst>
            <pc:docMk/>
            <pc:sldMk cId="2602900602" sldId="716"/>
            <ac:picMk id="7" creationId="{A8A79FC0-F336-C0D9-F677-2BE9FC8D0AC4}"/>
          </ac:picMkLst>
        </pc:picChg>
      </pc:sldChg>
      <pc:sldChg chg="add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207931667" sldId="717"/>
        </pc:sldMkLst>
        <pc:spChg chg="mod">
          <ac:chgData name="Vinh Hoang Nhu" userId="d2ccfa87-bd55-436a-894a-85c7f0ae780d" providerId="ADAL" clId="{ED91ED9D-4958-4061-98DB-7C6111A5DD2E}" dt="2024-02-15T01:24:43.953" v="1354"/>
          <ac:spMkLst>
            <pc:docMk/>
            <pc:sldMk cId="3207931667" sldId="717"/>
            <ac:spMk id="3" creationId="{E500A7FD-B71A-A123-B6DC-008318B1F40D}"/>
          </ac:spMkLst>
        </pc:spChg>
        <pc:picChg chg="add mod">
          <ac:chgData name="Vinh Hoang Nhu" userId="d2ccfa87-bd55-436a-894a-85c7f0ae780d" providerId="ADAL" clId="{ED91ED9D-4958-4061-98DB-7C6111A5DD2E}" dt="2024-02-15T01:24:28.504" v="1347" actId="1076"/>
          <ac:picMkLst>
            <pc:docMk/>
            <pc:sldMk cId="3207931667" sldId="717"/>
            <ac:picMk id="5" creationId="{D770C426-4E56-115B-1FD6-A79FBCAAE4F4}"/>
          </ac:picMkLst>
        </pc:picChg>
        <pc:picChg chg="add mod">
          <ac:chgData name="Vinh Hoang Nhu" userId="d2ccfa87-bd55-436a-894a-85c7f0ae780d" providerId="ADAL" clId="{ED91ED9D-4958-4061-98DB-7C6111A5DD2E}" dt="2024-02-15T01:24:28.504" v="1347" actId="1076"/>
          <ac:picMkLst>
            <pc:docMk/>
            <pc:sldMk cId="3207931667" sldId="717"/>
            <ac:picMk id="7" creationId="{97B092B0-C872-13B9-7EC3-854C067DDEB8}"/>
          </ac:picMkLst>
        </pc:picChg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099325500" sldId="718"/>
        </pc:sldMkLst>
        <pc:spChg chg="mod">
          <ac:chgData name="Vinh Hoang Nhu" userId="d2ccfa87-bd55-436a-894a-85c7f0ae780d" providerId="ADAL" clId="{ED91ED9D-4958-4061-98DB-7C6111A5DD2E}" dt="2024-02-15T01:24:46.240" v="1355"/>
          <ac:spMkLst>
            <pc:docMk/>
            <pc:sldMk cId="2099325500" sldId="718"/>
            <ac:spMk id="3" creationId="{1B5FF9E8-1788-A949-6BA4-BD06C003F3D1}"/>
          </ac:spMkLst>
        </pc:spChg>
        <pc:picChg chg="del">
          <ac:chgData name="Vinh Hoang Nhu" userId="d2ccfa87-bd55-436a-894a-85c7f0ae780d" providerId="ADAL" clId="{ED91ED9D-4958-4061-98DB-7C6111A5DD2E}" dt="2024-02-15T01:22:59.672" v="1317" actId="478"/>
          <ac:picMkLst>
            <pc:docMk/>
            <pc:sldMk cId="2099325500" sldId="718"/>
            <ac:picMk id="5" creationId="{FDB851B9-0C63-1883-3295-6C6D9401753F}"/>
          </ac:picMkLst>
        </pc:picChg>
        <pc:picChg chg="add mod modCrop">
          <ac:chgData name="Vinh Hoang Nhu" userId="d2ccfa87-bd55-436a-894a-85c7f0ae780d" providerId="ADAL" clId="{ED91ED9D-4958-4061-98DB-7C6111A5DD2E}" dt="2024-02-15T01:27:39.121" v="1391" actId="1440"/>
          <ac:picMkLst>
            <pc:docMk/>
            <pc:sldMk cId="2099325500" sldId="718"/>
            <ac:picMk id="6" creationId="{461AC88E-F2E3-88EF-848D-D255BB1D56D8}"/>
          </ac:picMkLst>
        </pc:picChg>
        <pc:picChg chg="del">
          <ac:chgData name="Vinh Hoang Nhu" userId="d2ccfa87-bd55-436a-894a-85c7f0ae780d" providerId="ADAL" clId="{ED91ED9D-4958-4061-98DB-7C6111A5DD2E}" dt="2024-02-15T01:23:00.063" v="1318" actId="478"/>
          <ac:picMkLst>
            <pc:docMk/>
            <pc:sldMk cId="2099325500" sldId="718"/>
            <ac:picMk id="7" creationId="{CA570ECC-7D7C-ABEF-9354-66945A2801D6}"/>
          </ac:picMkLst>
        </pc:picChg>
        <pc:picChg chg="add mod modCrop">
          <ac:chgData name="Vinh Hoang Nhu" userId="d2ccfa87-bd55-436a-894a-85c7f0ae780d" providerId="ADAL" clId="{ED91ED9D-4958-4061-98DB-7C6111A5DD2E}" dt="2024-02-15T01:27:39.121" v="1391" actId="1440"/>
          <ac:picMkLst>
            <pc:docMk/>
            <pc:sldMk cId="2099325500" sldId="718"/>
            <ac:picMk id="9" creationId="{F8D0C5AC-58C1-5B15-D64A-1544D41FBA0C}"/>
          </ac:picMkLst>
        </pc:picChg>
      </pc:sldChg>
      <pc:sldChg chg="modSp new del mod ord">
        <pc:chgData name="Vinh Hoang Nhu" userId="d2ccfa87-bd55-436a-894a-85c7f0ae780d" providerId="ADAL" clId="{ED91ED9D-4958-4061-98DB-7C6111A5DD2E}" dt="2024-02-15T06:02:52.678" v="2071" actId="47"/>
        <pc:sldMkLst>
          <pc:docMk/>
          <pc:sldMk cId="4056108369" sldId="719"/>
        </pc:sldMkLst>
        <pc:spChg chg="mod">
          <ac:chgData name="Vinh Hoang Nhu" userId="d2ccfa87-bd55-436a-894a-85c7f0ae780d" providerId="ADAL" clId="{ED91ED9D-4958-4061-98DB-7C6111A5DD2E}" dt="2024-02-15T01:24:23.869" v="1346"/>
          <ac:spMkLst>
            <pc:docMk/>
            <pc:sldMk cId="4056108369" sldId="719"/>
            <ac:spMk id="2" creationId="{EEA5E8A1-AD85-5966-BD7B-E6F7FCB2D8B9}"/>
          </ac:spMkLst>
        </pc:sp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764212008" sldId="720"/>
        </pc:sldMkLst>
        <pc:spChg chg="del">
          <ac:chgData name="Vinh Hoang Nhu" userId="d2ccfa87-bd55-436a-894a-85c7f0ae780d" providerId="ADAL" clId="{ED91ED9D-4958-4061-98DB-7C6111A5DD2E}" dt="2024-02-15T01:25:15.598" v="1368" actId="478"/>
          <ac:spMkLst>
            <pc:docMk/>
            <pc:sldMk cId="2764212008" sldId="720"/>
            <ac:spMk id="2" creationId="{408E4E22-15DD-BC4F-78E8-CCAC063FDB55}"/>
          </ac:spMkLst>
        </pc:spChg>
        <pc:spChg chg="mod">
          <ac:chgData name="Vinh Hoang Nhu" userId="d2ccfa87-bd55-436a-894a-85c7f0ae780d" providerId="ADAL" clId="{ED91ED9D-4958-4061-98DB-7C6111A5DD2E}" dt="2024-02-15T01:25:13.032" v="1367" actId="20577"/>
          <ac:spMkLst>
            <pc:docMk/>
            <pc:sldMk cId="2764212008" sldId="720"/>
            <ac:spMk id="3" creationId="{C317D0D5-6176-C78D-FDED-499DDF517824}"/>
          </ac:spMkLst>
        </pc:spChg>
        <pc:picChg chg="add mod">
          <ac:chgData name="Vinh Hoang Nhu" userId="d2ccfa87-bd55-436a-894a-85c7f0ae780d" providerId="ADAL" clId="{ED91ED9D-4958-4061-98DB-7C6111A5DD2E}" dt="2024-02-15T01:27:33.205" v="1390" actId="1440"/>
          <ac:picMkLst>
            <pc:docMk/>
            <pc:sldMk cId="2764212008" sldId="720"/>
            <ac:picMk id="5" creationId="{D9D54AF1-B998-AD8C-922B-C2741A30812E}"/>
          </ac:picMkLst>
        </pc:picChg>
        <pc:picChg chg="add del">
          <ac:chgData name="Vinh Hoang Nhu" userId="d2ccfa87-bd55-436a-894a-85c7f0ae780d" providerId="ADAL" clId="{ED91ED9D-4958-4061-98DB-7C6111A5DD2E}" dt="2024-02-15T01:25:45.189" v="1374" actId="22"/>
          <ac:picMkLst>
            <pc:docMk/>
            <pc:sldMk cId="2764212008" sldId="720"/>
            <ac:picMk id="7" creationId="{61181BFD-DFAA-E9ED-02E2-8A6B94B0D1CF}"/>
          </ac:picMkLst>
        </pc:picChg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266004222" sldId="721"/>
        </pc:sldMkLst>
        <pc:picChg chg="add mod">
          <ac:chgData name="Vinh Hoang Nhu" userId="d2ccfa87-bd55-436a-894a-85c7f0ae780d" providerId="ADAL" clId="{ED91ED9D-4958-4061-98DB-7C6111A5DD2E}" dt="2024-02-15T01:27:14.130" v="1388" actId="1440"/>
          <ac:picMkLst>
            <pc:docMk/>
            <pc:sldMk cId="2266004222" sldId="721"/>
            <ac:picMk id="5" creationId="{3D6C4FE3-73C7-C3D8-5E9B-99B5113D7AA6}"/>
          </ac:picMkLst>
        </pc:picChg>
        <pc:picChg chg="del">
          <ac:chgData name="Vinh Hoang Nhu" userId="d2ccfa87-bd55-436a-894a-85c7f0ae780d" providerId="ADAL" clId="{ED91ED9D-4958-4061-98DB-7C6111A5DD2E}" dt="2024-02-15T01:25:51.298" v="1376" actId="478"/>
          <ac:picMkLst>
            <pc:docMk/>
            <pc:sldMk cId="2266004222" sldId="721"/>
            <ac:picMk id="6" creationId="{B7A15920-B11E-C896-6EF4-0D58ADA48A57}"/>
          </ac:picMkLst>
        </pc:picChg>
        <pc:picChg chg="add mod">
          <ac:chgData name="Vinh Hoang Nhu" userId="d2ccfa87-bd55-436a-894a-85c7f0ae780d" providerId="ADAL" clId="{ED91ED9D-4958-4061-98DB-7C6111A5DD2E}" dt="2024-02-15T01:27:18.533" v="1389" actId="1440"/>
          <ac:picMkLst>
            <pc:docMk/>
            <pc:sldMk cId="2266004222" sldId="721"/>
            <ac:picMk id="8" creationId="{7612A1B4-9977-FDC7-517A-EC7A0D9842EB}"/>
          </ac:picMkLst>
        </pc:picChg>
      </pc:sldChg>
      <pc:sldChg chg="new del">
        <pc:chgData name="Vinh Hoang Nhu" userId="d2ccfa87-bd55-436a-894a-85c7f0ae780d" providerId="ADAL" clId="{ED91ED9D-4958-4061-98DB-7C6111A5DD2E}" dt="2024-02-15T01:28:14.627" v="1395" actId="680"/>
        <pc:sldMkLst>
          <pc:docMk/>
          <pc:sldMk cId="897590978" sldId="722"/>
        </pc:sldMkLst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014939671" sldId="722"/>
        </pc:sldMkLst>
        <pc:picChg chg="del">
          <ac:chgData name="Vinh Hoang Nhu" userId="d2ccfa87-bd55-436a-894a-85c7f0ae780d" providerId="ADAL" clId="{ED91ED9D-4958-4061-98DB-7C6111A5DD2E}" dt="2024-02-15T01:28:18.539" v="1397" actId="478"/>
          <ac:picMkLst>
            <pc:docMk/>
            <pc:sldMk cId="2014939671" sldId="722"/>
            <ac:picMk id="5" creationId="{4EE59223-1013-F5F3-C7AA-F469D749B999}"/>
          </ac:picMkLst>
        </pc:picChg>
        <pc:picChg chg="add mod">
          <ac:chgData name="Vinh Hoang Nhu" userId="d2ccfa87-bd55-436a-894a-85c7f0ae780d" providerId="ADAL" clId="{ED91ED9D-4958-4061-98DB-7C6111A5DD2E}" dt="2024-02-15T01:28:43.684" v="1402" actId="1440"/>
          <ac:picMkLst>
            <pc:docMk/>
            <pc:sldMk cId="2014939671" sldId="722"/>
            <ac:picMk id="6" creationId="{C8E3E470-A25D-BD1B-9C00-039579B7756B}"/>
          </ac:picMkLst>
        </pc:picChg>
        <pc:picChg chg="del">
          <ac:chgData name="Vinh Hoang Nhu" userId="d2ccfa87-bd55-436a-894a-85c7f0ae780d" providerId="ADAL" clId="{ED91ED9D-4958-4061-98DB-7C6111A5DD2E}" dt="2024-02-15T01:28:19.066" v="1398" actId="478"/>
          <ac:picMkLst>
            <pc:docMk/>
            <pc:sldMk cId="2014939671" sldId="722"/>
            <ac:picMk id="8" creationId="{8848C665-4195-39B9-D713-2E1BFF43B66F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991869342" sldId="723"/>
        </pc:sldMkLst>
        <pc:spChg chg="mod">
          <ac:chgData name="Vinh Hoang Nhu" userId="d2ccfa87-bd55-436a-894a-85c7f0ae780d" providerId="ADAL" clId="{ED91ED9D-4958-4061-98DB-7C6111A5DD2E}" dt="2024-02-15T05:35:42.311" v="1435" actId="20577"/>
          <ac:spMkLst>
            <pc:docMk/>
            <pc:sldMk cId="3991869342" sldId="723"/>
            <ac:spMk id="2" creationId="{FFAF7AD5-129C-788A-1BCD-F2599C8B13B5}"/>
          </ac:spMkLst>
        </pc:spChg>
      </pc:sldChg>
      <pc:sldChg chg="addSp delSp modSp new del mod modClrScheme chgLayout">
        <pc:chgData name="Vinh Hoang Nhu" userId="d2ccfa87-bd55-436a-894a-85c7f0ae780d" providerId="ADAL" clId="{ED91ED9D-4958-4061-98DB-7C6111A5DD2E}" dt="2024-02-15T07:02:08.160" v="3178" actId="47"/>
        <pc:sldMkLst>
          <pc:docMk/>
          <pc:sldMk cId="3476629948" sldId="724"/>
        </pc:sldMkLst>
        <pc:spChg chg="add del mod ord">
          <ac:chgData name="Vinh Hoang Nhu" userId="d2ccfa87-bd55-436a-894a-85c7f0ae780d" providerId="ADAL" clId="{ED91ED9D-4958-4061-98DB-7C6111A5DD2E}" dt="2024-02-15T05:41:16.953" v="1499" actId="700"/>
          <ac:spMkLst>
            <pc:docMk/>
            <pc:sldMk cId="3476629948" sldId="724"/>
            <ac:spMk id="2" creationId="{F521DB0B-0DA9-85A8-6910-60624369C228}"/>
          </ac:spMkLst>
        </pc:spChg>
        <pc:spChg chg="mod ord">
          <ac:chgData name="Vinh Hoang Nhu" userId="d2ccfa87-bd55-436a-894a-85c7f0ae780d" providerId="ADAL" clId="{ED91ED9D-4958-4061-98DB-7C6111A5DD2E}" dt="2024-02-15T05:41:16.953" v="1499" actId="700"/>
          <ac:spMkLst>
            <pc:docMk/>
            <pc:sldMk cId="3476629948" sldId="724"/>
            <ac:spMk id="3" creationId="{8A93CAD7-58D7-34DC-AD9A-1678EF4AF131}"/>
          </ac:spMkLst>
        </pc:spChg>
        <pc:spChg chg="add mod">
          <ac:chgData name="Vinh Hoang Nhu" userId="d2ccfa87-bd55-436a-894a-85c7f0ae780d" providerId="ADAL" clId="{ED91ED9D-4958-4061-98DB-7C6111A5DD2E}" dt="2024-02-15T05:38:05.613" v="1449"/>
          <ac:spMkLst>
            <pc:docMk/>
            <pc:sldMk cId="3476629948" sldId="724"/>
            <ac:spMk id="4" creationId="{CBDF500C-7A2B-15B9-5045-28CFC6851892}"/>
          </ac:spMkLst>
        </pc:spChg>
        <pc:spChg chg="add del mod ord">
          <ac:chgData name="Vinh Hoang Nhu" userId="d2ccfa87-bd55-436a-894a-85c7f0ae780d" providerId="ADAL" clId="{ED91ED9D-4958-4061-98DB-7C6111A5DD2E}" dt="2024-02-15T05:41:16.953" v="1499" actId="700"/>
          <ac:spMkLst>
            <pc:docMk/>
            <pc:sldMk cId="3476629948" sldId="724"/>
            <ac:spMk id="5" creationId="{9DD41B9A-5B6D-D853-57C3-7535749CE8A5}"/>
          </ac:spMkLst>
        </pc:spChg>
      </pc:sldChg>
      <pc:sldChg chg="addSp delSp modSp new del mod modClrScheme chgLayout">
        <pc:chgData name="Vinh Hoang Nhu" userId="d2ccfa87-bd55-436a-894a-85c7f0ae780d" providerId="ADAL" clId="{ED91ED9D-4958-4061-98DB-7C6111A5DD2E}" dt="2024-02-15T07:02:08.160" v="3178" actId="47"/>
        <pc:sldMkLst>
          <pc:docMk/>
          <pc:sldMk cId="3622150218" sldId="725"/>
        </pc:sldMkLst>
        <pc:spChg chg="del">
          <ac:chgData name="Vinh Hoang Nhu" userId="d2ccfa87-bd55-436a-894a-85c7f0ae780d" providerId="ADAL" clId="{ED91ED9D-4958-4061-98DB-7C6111A5DD2E}" dt="2024-02-15T05:40:08.956" v="1490" actId="22"/>
          <ac:spMkLst>
            <pc:docMk/>
            <pc:sldMk cId="3622150218" sldId="725"/>
            <ac:spMk id="2" creationId="{71D4C411-C999-C418-1D44-5DD5BFF83B59}"/>
          </ac:spMkLst>
        </pc:spChg>
        <pc:spChg chg="mod ord">
          <ac:chgData name="Vinh Hoang Nhu" userId="d2ccfa87-bd55-436a-894a-85c7f0ae780d" providerId="ADAL" clId="{ED91ED9D-4958-4061-98DB-7C6111A5DD2E}" dt="2024-02-15T05:40:15.244" v="1491" actId="700"/>
          <ac:spMkLst>
            <pc:docMk/>
            <pc:sldMk cId="3622150218" sldId="725"/>
            <ac:spMk id="3" creationId="{69160470-94F7-A287-A42B-4BBD9145C56F}"/>
          </ac:spMkLst>
        </pc:spChg>
        <pc:spChg chg="add mod ord">
          <ac:chgData name="Vinh Hoang Nhu" userId="d2ccfa87-bd55-436a-894a-85c7f0ae780d" providerId="ADAL" clId="{ED91ED9D-4958-4061-98DB-7C6111A5DD2E}" dt="2024-02-15T05:41:09.992" v="1498"/>
          <ac:spMkLst>
            <pc:docMk/>
            <pc:sldMk cId="3622150218" sldId="725"/>
            <ac:spMk id="6" creationId="{5C28A58C-CC72-7775-54E5-6E312E6F6235}"/>
          </ac:spMkLst>
        </pc:spChg>
        <pc:picChg chg="add mod ord">
          <ac:chgData name="Vinh Hoang Nhu" userId="d2ccfa87-bd55-436a-894a-85c7f0ae780d" providerId="ADAL" clId="{ED91ED9D-4958-4061-98DB-7C6111A5DD2E}" dt="2024-02-15T05:40:27.013" v="1496" actId="1076"/>
          <ac:picMkLst>
            <pc:docMk/>
            <pc:sldMk cId="3622150218" sldId="725"/>
            <ac:picMk id="5" creationId="{F5BA4AFC-325F-E4A6-9A63-6321836E79AD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6:02:47.653" v="2070" actId="47"/>
        <pc:sldMkLst>
          <pc:docMk/>
          <pc:sldMk cId="2225210714" sldId="726"/>
        </pc:sldMkLst>
        <pc:spChg chg="mod">
          <ac:chgData name="Vinh Hoang Nhu" userId="d2ccfa87-bd55-436a-894a-85c7f0ae780d" providerId="ADAL" clId="{ED91ED9D-4958-4061-98DB-7C6111A5DD2E}" dt="2024-02-15T05:41:42.622" v="1522" actId="20577"/>
          <ac:spMkLst>
            <pc:docMk/>
            <pc:sldMk cId="2225210714" sldId="726"/>
            <ac:spMk id="2" creationId="{7E9AAE3A-D1D9-56B9-0336-AD7C31A39767}"/>
          </ac:spMkLst>
        </pc:sp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429616650" sldId="727"/>
        </pc:sldMkLst>
        <pc:spChg chg="del">
          <ac:chgData name="Vinh Hoang Nhu" userId="d2ccfa87-bd55-436a-894a-85c7f0ae780d" providerId="ADAL" clId="{ED91ED9D-4958-4061-98DB-7C6111A5DD2E}" dt="2024-02-15T05:42:24.878" v="1525" actId="478"/>
          <ac:spMkLst>
            <pc:docMk/>
            <pc:sldMk cId="2429616650" sldId="727"/>
            <ac:spMk id="2" creationId="{8DA2ED89-715F-E6D7-D258-6BA7C478F433}"/>
          </ac:spMkLst>
        </pc:spChg>
        <pc:spChg chg="mod">
          <ac:chgData name="Vinh Hoang Nhu" userId="d2ccfa87-bd55-436a-894a-85c7f0ae780d" providerId="ADAL" clId="{ED91ED9D-4958-4061-98DB-7C6111A5DD2E}" dt="2024-02-15T05:41:56.112" v="1524"/>
          <ac:spMkLst>
            <pc:docMk/>
            <pc:sldMk cId="2429616650" sldId="727"/>
            <ac:spMk id="3" creationId="{74C98CDF-21A3-0D81-18FA-88CF1CE20C98}"/>
          </ac:spMkLst>
        </pc:spChg>
        <pc:picChg chg="add mod">
          <ac:chgData name="Vinh Hoang Nhu" userId="d2ccfa87-bd55-436a-894a-85c7f0ae780d" providerId="ADAL" clId="{ED91ED9D-4958-4061-98DB-7C6111A5DD2E}" dt="2024-02-15T05:43:23.183" v="1536" actId="1076"/>
          <ac:picMkLst>
            <pc:docMk/>
            <pc:sldMk cId="2429616650" sldId="727"/>
            <ac:picMk id="5" creationId="{3A4861F6-2152-BC6B-E01B-B2550762F86A}"/>
          </ac:picMkLst>
        </pc:picChg>
        <pc:picChg chg="add mod">
          <ac:chgData name="Vinh Hoang Nhu" userId="d2ccfa87-bd55-436a-894a-85c7f0ae780d" providerId="ADAL" clId="{ED91ED9D-4958-4061-98DB-7C6111A5DD2E}" dt="2024-02-15T05:43:29.676" v="1539" actId="1440"/>
          <ac:picMkLst>
            <pc:docMk/>
            <pc:sldMk cId="2429616650" sldId="727"/>
            <ac:picMk id="7" creationId="{8B299D1D-9340-79A9-8A0C-3038FD02C75E}"/>
          </ac:picMkLst>
        </pc:picChg>
      </pc:sldChg>
      <pc:sldChg chg="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886707415" sldId="728"/>
        </pc:sldMkLst>
        <pc:picChg chg="mod">
          <ac:chgData name="Vinh Hoang Nhu" userId="d2ccfa87-bd55-436a-894a-85c7f0ae780d" providerId="ADAL" clId="{ED91ED9D-4958-4061-98DB-7C6111A5DD2E}" dt="2024-02-15T05:44:14.652" v="1541" actId="14826"/>
          <ac:picMkLst>
            <pc:docMk/>
            <pc:sldMk cId="886707415" sldId="728"/>
            <ac:picMk id="5" creationId="{6AD56712-61D7-061C-B485-7ACF6FFF9FCB}"/>
          </ac:picMkLst>
        </pc:picChg>
        <pc:picChg chg="mod">
          <ac:chgData name="Vinh Hoang Nhu" userId="d2ccfa87-bd55-436a-894a-85c7f0ae780d" providerId="ADAL" clId="{ED91ED9D-4958-4061-98DB-7C6111A5DD2E}" dt="2024-02-15T05:44:32.319" v="1542" actId="14826"/>
          <ac:picMkLst>
            <pc:docMk/>
            <pc:sldMk cId="886707415" sldId="728"/>
            <ac:picMk id="7" creationId="{E754787E-A681-E079-33E7-4E3E0BF47503}"/>
          </ac:picMkLst>
        </pc:picChg>
      </pc:sldChg>
      <pc:sldChg chg="addSp delSp modSp add del mod modClrScheme chgLayout">
        <pc:chgData name="Vinh Hoang Nhu" userId="d2ccfa87-bd55-436a-894a-85c7f0ae780d" providerId="ADAL" clId="{ED91ED9D-4958-4061-98DB-7C6111A5DD2E}" dt="2024-02-15T07:02:08.160" v="3178" actId="47"/>
        <pc:sldMkLst>
          <pc:docMk/>
          <pc:sldMk cId="2796097601" sldId="729"/>
        </pc:sldMkLst>
        <pc:spChg chg="mod ord">
          <ac:chgData name="Vinh Hoang Nhu" userId="d2ccfa87-bd55-436a-894a-85c7f0ae780d" providerId="ADAL" clId="{ED91ED9D-4958-4061-98DB-7C6111A5DD2E}" dt="2024-02-15T05:45:08.164" v="1547" actId="700"/>
          <ac:spMkLst>
            <pc:docMk/>
            <pc:sldMk cId="2796097601" sldId="729"/>
            <ac:spMk id="3" creationId="{4D183076-CC61-43C6-462C-7C6C75087382}"/>
          </ac:spMkLst>
        </pc:spChg>
        <pc:spChg chg="add del mod ord">
          <ac:chgData name="Vinh Hoang Nhu" userId="d2ccfa87-bd55-436a-894a-85c7f0ae780d" providerId="ADAL" clId="{ED91ED9D-4958-4061-98DB-7C6111A5DD2E}" dt="2024-02-15T05:45:09.426" v="1549"/>
          <ac:spMkLst>
            <pc:docMk/>
            <pc:sldMk cId="2796097601" sldId="729"/>
            <ac:spMk id="6" creationId="{B7A7BA17-034B-D9A1-625A-16254E32C3D5}"/>
          </ac:spMkLst>
        </pc:spChg>
        <pc:spChg chg="add mod ord">
          <ac:chgData name="Vinh Hoang Nhu" userId="d2ccfa87-bd55-436a-894a-85c7f0ae780d" providerId="ADAL" clId="{ED91ED9D-4958-4061-98DB-7C6111A5DD2E}" dt="2024-02-15T05:46:26.780" v="1554" actId="113"/>
          <ac:spMkLst>
            <pc:docMk/>
            <pc:sldMk cId="2796097601" sldId="729"/>
            <ac:spMk id="8" creationId="{311AF53B-F260-EF10-E24D-83462EDC40ED}"/>
          </ac:spMkLst>
        </pc:spChg>
        <pc:picChg chg="add del">
          <ac:chgData name="Vinh Hoang Nhu" userId="d2ccfa87-bd55-436a-894a-85c7f0ae780d" providerId="ADAL" clId="{ED91ED9D-4958-4061-98DB-7C6111A5DD2E}" dt="2024-02-15T05:45:08.858" v="1548" actId="21"/>
          <ac:picMkLst>
            <pc:docMk/>
            <pc:sldMk cId="2796097601" sldId="729"/>
            <ac:picMk id="4" creationId="{583E3948-98E8-ABCF-8BF7-B98DECAA2D7F}"/>
          </ac:picMkLst>
        </pc:picChg>
        <pc:picChg chg="del">
          <ac:chgData name="Vinh Hoang Nhu" userId="d2ccfa87-bd55-436a-894a-85c7f0ae780d" providerId="ADAL" clId="{ED91ED9D-4958-4061-98DB-7C6111A5DD2E}" dt="2024-02-15T05:45:03.663" v="1545" actId="478"/>
          <ac:picMkLst>
            <pc:docMk/>
            <pc:sldMk cId="2796097601" sldId="729"/>
            <ac:picMk id="5" creationId="{8417C5B7-2B81-A892-E6FA-69BC2C0E7D43}"/>
          </ac:picMkLst>
        </pc:picChg>
        <pc:picChg chg="del">
          <ac:chgData name="Vinh Hoang Nhu" userId="d2ccfa87-bd55-436a-894a-85c7f0ae780d" providerId="ADAL" clId="{ED91ED9D-4958-4061-98DB-7C6111A5DD2E}" dt="2024-02-15T05:45:03.197" v="1544" actId="478"/>
          <ac:picMkLst>
            <pc:docMk/>
            <pc:sldMk cId="2796097601" sldId="729"/>
            <ac:picMk id="7" creationId="{9C6BDFBC-B48A-B84F-5F37-5FC09B0046A6}"/>
          </ac:picMkLst>
        </pc:picChg>
        <pc:picChg chg="add mod">
          <ac:chgData name="Vinh Hoang Nhu" userId="d2ccfa87-bd55-436a-894a-85c7f0ae780d" providerId="ADAL" clId="{ED91ED9D-4958-4061-98DB-7C6111A5DD2E}" dt="2024-02-15T05:45:09.426" v="1549"/>
          <ac:picMkLst>
            <pc:docMk/>
            <pc:sldMk cId="2796097601" sldId="729"/>
            <ac:picMk id="9" creationId="{583E3948-98E8-ABCF-8BF7-B98DECAA2D7F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663636658" sldId="730"/>
        </pc:sldMkLst>
        <pc:spChg chg="mod">
          <ac:chgData name="Vinh Hoang Nhu" userId="d2ccfa87-bd55-436a-894a-85c7f0ae780d" providerId="ADAL" clId="{ED91ED9D-4958-4061-98DB-7C6111A5DD2E}" dt="2024-02-15T05:49:07.101" v="1625" actId="20577"/>
          <ac:spMkLst>
            <pc:docMk/>
            <pc:sldMk cId="663636658" sldId="730"/>
            <ac:spMk id="2" creationId="{1F273E99-A389-AB06-8E75-E6F479D0E8A9}"/>
          </ac:spMkLst>
        </pc:sp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708925444" sldId="731"/>
        </pc:sldMkLst>
        <pc:spChg chg="mod">
          <ac:chgData name="Vinh Hoang Nhu" userId="d2ccfa87-bd55-436a-894a-85c7f0ae780d" providerId="ADAL" clId="{ED91ED9D-4958-4061-98DB-7C6111A5DD2E}" dt="2024-02-15T05:53:01.689" v="1651" actId="113"/>
          <ac:spMkLst>
            <pc:docMk/>
            <pc:sldMk cId="2708925444" sldId="731"/>
            <ac:spMk id="2" creationId="{2554E84E-38D1-F897-3978-23CA045BBDD8}"/>
          </ac:spMkLst>
        </pc:spChg>
        <pc:spChg chg="mod">
          <ac:chgData name="Vinh Hoang Nhu" userId="d2ccfa87-bd55-436a-894a-85c7f0ae780d" providerId="ADAL" clId="{ED91ED9D-4958-4061-98DB-7C6111A5DD2E}" dt="2024-02-15T05:47:17.105" v="1593" actId="20577"/>
          <ac:spMkLst>
            <pc:docMk/>
            <pc:sldMk cId="2708925444" sldId="731"/>
            <ac:spMk id="3" creationId="{97C25381-A6DE-02D0-D13D-287D2FF2D56E}"/>
          </ac:spMkLst>
        </pc:spChg>
      </pc:sldChg>
      <pc:sldChg chg="modSp new del mod">
        <pc:chgData name="Vinh Hoang Nhu" userId="d2ccfa87-bd55-436a-894a-85c7f0ae780d" providerId="ADAL" clId="{ED91ED9D-4958-4061-98DB-7C6111A5DD2E}" dt="2024-02-15T06:02:42.533" v="2069" actId="47"/>
        <pc:sldMkLst>
          <pc:docMk/>
          <pc:sldMk cId="3377296087" sldId="732"/>
        </pc:sldMkLst>
        <pc:spChg chg="mod">
          <ac:chgData name="Vinh Hoang Nhu" userId="d2ccfa87-bd55-436a-894a-85c7f0ae780d" providerId="ADAL" clId="{ED91ED9D-4958-4061-98DB-7C6111A5DD2E}" dt="2024-02-15T05:49:02.331" v="1621" actId="20577"/>
          <ac:spMkLst>
            <pc:docMk/>
            <pc:sldMk cId="3377296087" sldId="732"/>
            <ac:spMk id="2" creationId="{B76C5439-034E-E795-B55B-252F725146A2}"/>
          </ac:spMkLst>
        </pc:spChg>
      </pc:sldChg>
      <pc:sldChg chg="addSp delSp modSp new del mod modClrScheme chgLayout">
        <pc:chgData name="Vinh Hoang Nhu" userId="d2ccfa87-bd55-436a-894a-85c7f0ae780d" providerId="ADAL" clId="{ED91ED9D-4958-4061-98DB-7C6111A5DD2E}" dt="2024-02-15T07:02:08.160" v="3178" actId="47"/>
        <pc:sldMkLst>
          <pc:docMk/>
          <pc:sldMk cId="2094333044" sldId="733"/>
        </pc:sldMkLst>
        <pc:spChg chg="del mod ord">
          <ac:chgData name="Vinh Hoang Nhu" userId="d2ccfa87-bd55-436a-894a-85c7f0ae780d" providerId="ADAL" clId="{ED91ED9D-4958-4061-98DB-7C6111A5DD2E}" dt="2024-02-15T05:50:06.638" v="1626" actId="700"/>
          <ac:spMkLst>
            <pc:docMk/>
            <pc:sldMk cId="2094333044" sldId="733"/>
            <ac:spMk id="2" creationId="{0FC5FDB5-1574-A6A2-AE0F-77C93F5B07A8}"/>
          </ac:spMkLst>
        </pc:spChg>
        <pc:spChg chg="mod ord">
          <ac:chgData name="Vinh Hoang Nhu" userId="d2ccfa87-bd55-436a-894a-85c7f0ae780d" providerId="ADAL" clId="{ED91ED9D-4958-4061-98DB-7C6111A5DD2E}" dt="2024-02-15T05:50:06.638" v="1626" actId="700"/>
          <ac:spMkLst>
            <pc:docMk/>
            <pc:sldMk cId="2094333044" sldId="733"/>
            <ac:spMk id="3" creationId="{895B54D1-FFF0-7ECC-B754-4A004E62C3BA}"/>
          </ac:spMkLst>
        </pc:spChg>
        <pc:spChg chg="add del mod ord">
          <ac:chgData name="Vinh Hoang Nhu" userId="d2ccfa87-bd55-436a-894a-85c7f0ae780d" providerId="ADAL" clId="{ED91ED9D-4958-4061-98DB-7C6111A5DD2E}" dt="2024-02-15T05:50:07.171" v="1627" actId="22"/>
          <ac:spMkLst>
            <pc:docMk/>
            <pc:sldMk cId="2094333044" sldId="733"/>
            <ac:spMk id="4" creationId="{890AF3E8-4235-EC36-1F98-4F2AFFE26427}"/>
          </ac:spMkLst>
        </pc:spChg>
        <pc:spChg chg="add mod ord">
          <ac:chgData name="Vinh Hoang Nhu" userId="d2ccfa87-bd55-436a-894a-85c7f0ae780d" providerId="ADAL" clId="{ED91ED9D-4958-4061-98DB-7C6111A5DD2E}" dt="2024-02-15T05:51:19.107" v="1635" actId="1076"/>
          <ac:spMkLst>
            <pc:docMk/>
            <pc:sldMk cId="2094333044" sldId="733"/>
            <ac:spMk id="5" creationId="{20EE9628-E8DD-25B6-B972-1B2AB9B222CD}"/>
          </ac:spMkLst>
        </pc:spChg>
        <pc:picChg chg="add mod ord">
          <ac:chgData name="Vinh Hoang Nhu" userId="d2ccfa87-bd55-436a-894a-85c7f0ae780d" providerId="ADAL" clId="{ED91ED9D-4958-4061-98DB-7C6111A5DD2E}" dt="2024-02-15T05:51:43.249" v="1639" actId="1076"/>
          <ac:picMkLst>
            <pc:docMk/>
            <pc:sldMk cId="2094333044" sldId="733"/>
            <ac:picMk id="7" creationId="{195DE89D-8560-9E91-95B3-F51B1494A5CB}"/>
          </ac:picMkLst>
        </pc:picChg>
      </pc:sldChg>
      <pc:sldChg chg="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81877059" sldId="734"/>
        </pc:sldMkLst>
        <pc:spChg chg="mod">
          <ac:chgData name="Vinh Hoang Nhu" userId="d2ccfa87-bd55-436a-894a-85c7f0ae780d" providerId="ADAL" clId="{ED91ED9D-4958-4061-98DB-7C6111A5DD2E}" dt="2024-02-15T05:52:22.680" v="1647" actId="113"/>
          <ac:spMkLst>
            <pc:docMk/>
            <pc:sldMk cId="81877059" sldId="734"/>
            <ac:spMk id="5" creationId="{1C3C9490-D0FF-20B6-671E-D0E8DC0B9408}"/>
          </ac:spMkLst>
        </pc:spChg>
        <pc:picChg chg="mod">
          <ac:chgData name="Vinh Hoang Nhu" userId="d2ccfa87-bd55-436a-894a-85c7f0ae780d" providerId="ADAL" clId="{ED91ED9D-4958-4061-98DB-7C6111A5DD2E}" dt="2024-02-15T05:51:53.832" v="1642" actId="1076"/>
          <ac:picMkLst>
            <pc:docMk/>
            <pc:sldMk cId="81877059" sldId="734"/>
            <ac:picMk id="7" creationId="{4CC83F61-3EF6-B582-10F6-52337B927200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01752431" sldId="735"/>
        </pc:sldMkLst>
        <pc:spChg chg="mod">
          <ac:chgData name="Vinh Hoang Nhu" userId="d2ccfa87-bd55-436a-894a-85c7f0ae780d" providerId="ADAL" clId="{ED91ED9D-4958-4061-98DB-7C6111A5DD2E}" dt="2024-02-15T05:53:30.246" v="1662" actId="20577"/>
          <ac:spMkLst>
            <pc:docMk/>
            <pc:sldMk cId="101752431" sldId="735"/>
            <ac:spMk id="2" creationId="{F520549F-B7BE-60C3-06F5-7923537E6581}"/>
          </ac:spMkLst>
        </pc:sp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280047411" sldId="736"/>
        </pc:sldMkLst>
        <pc:spChg chg="mod">
          <ac:chgData name="Vinh Hoang Nhu" userId="d2ccfa87-bd55-436a-894a-85c7f0ae780d" providerId="ADAL" clId="{ED91ED9D-4958-4061-98DB-7C6111A5DD2E}" dt="2024-02-15T05:56:27.881" v="1801"/>
          <ac:spMkLst>
            <pc:docMk/>
            <pc:sldMk cId="1280047411" sldId="736"/>
            <ac:spMk id="2" creationId="{08327926-ACCD-45C1-EA11-36125FD2E614}"/>
          </ac:spMkLst>
        </pc:spChg>
        <pc:spChg chg="mod">
          <ac:chgData name="Vinh Hoang Nhu" userId="d2ccfa87-bd55-436a-894a-85c7f0ae780d" providerId="ADAL" clId="{ED91ED9D-4958-4061-98DB-7C6111A5DD2E}" dt="2024-02-15T05:54:03.970" v="1673" actId="20577"/>
          <ac:spMkLst>
            <pc:docMk/>
            <pc:sldMk cId="1280047411" sldId="736"/>
            <ac:spMk id="3" creationId="{322B16A5-C86B-9175-B9A9-A11E6B7647B3}"/>
          </ac:spMkLst>
        </pc:sp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685246081" sldId="737"/>
        </pc:sldMkLst>
        <pc:spChg chg="mod">
          <ac:chgData name="Vinh Hoang Nhu" userId="d2ccfa87-bd55-436a-894a-85c7f0ae780d" providerId="ADAL" clId="{ED91ED9D-4958-4061-98DB-7C6111A5DD2E}" dt="2024-02-15T05:55:36.550" v="1775" actId="20577"/>
          <ac:spMkLst>
            <pc:docMk/>
            <pc:sldMk cId="3685246081" sldId="737"/>
            <ac:spMk id="2" creationId="{0E98392C-849C-7F11-6E34-70AEF7E70235}"/>
          </ac:spMkLst>
        </pc:spChg>
        <pc:spChg chg="mod">
          <ac:chgData name="Vinh Hoang Nhu" userId="d2ccfa87-bd55-436a-894a-85c7f0ae780d" providerId="ADAL" clId="{ED91ED9D-4958-4061-98DB-7C6111A5DD2E}" dt="2024-02-15T05:54:18.804" v="1690" actId="20577"/>
          <ac:spMkLst>
            <pc:docMk/>
            <pc:sldMk cId="3685246081" sldId="737"/>
            <ac:spMk id="3" creationId="{2FEE9D87-CBA6-0667-2112-A2F60B4E100A}"/>
          </ac:spMkLst>
        </pc:spChg>
        <pc:picChg chg="add mod">
          <ac:chgData name="Vinh Hoang Nhu" userId="d2ccfa87-bd55-436a-894a-85c7f0ae780d" providerId="ADAL" clId="{ED91ED9D-4958-4061-98DB-7C6111A5DD2E}" dt="2024-02-15T05:54:48.029" v="1714" actId="14100"/>
          <ac:picMkLst>
            <pc:docMk/>
            <pc:sldMk cId="3685246081" sldId="737"/>
            <ac:picMk id="5" creationId="{64CBD4DB-A0D0-30C1-6C51-4D59F812DC22}"/>
          </ac:picMkLst>
        </pc:picChg>
        <pc:picChg chg="add del mod">
          <ac:chgData name="Vinh Hoang Nhu" userId="d2ccfa87-bd55-436a-894a-85c7f0ae780d" providerId="ADAL" clId="{ED91ED9D-4958-4061-98DB-7C6111A5DD2E}" dt="2024-02-15T05:55:08.832" v="1748" actId="21"/>
          <ac:picMkLst>
            <pc:docMk/>
            <pc:sldMk cId="3685246081" sldId="737"/>
            <ac:picMk id="7" creationId="{3DF0FA2C-DF83-6541-FDA0-9F3C2FDD714C}"/>
          </ac:picMkLst>
        </pc:picChg>
        <pc:picChg chg="add mod">
          <ac:chgData name="Vinh Hoang Nhu" userId="d2ccfa87-bd55-436a-894a-85c7f0ae780d" providerId="ADAL" clId="{ED91ED9D-4958-4061-98DB-7C6111A5DD2E}" dt="2024-02-15T05:55:20.587" v="1752" actId="14826"/>
          <ac:picMkLst>
            <pc:docMk/>
            <pc:sldMk cId="3685246081" sldId="737"/>
            <ac:picMk id="8" creationId="{FE462687-703A-9FD5-9B0F-ED19789359A4}"/>
          </ac:picMkLst>
        </pc:picChg>
        <pc:picChg chg="add mod">
          <ac:chgData name="Vinh Hoang Nhu" userId="d2ccfa87-bd55-436a-894a-85c7f0ae780d" providerId="ADAL" clId="{ED91ED9D-4958-4061-98DB-7C6111A5DD2E}" dt="2024-02-15T05:55:55.974" v="1778" actId="14826"/>
          <ac:picMkLst>
            <pc:docMk/>
            <pc:sldMk cId="3685246081" sldId="737"/>
            <ac:picMk id="9" creationId="{5776FF72-612B-C368-2DA7-42C03868C8CA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6:11:26.568" v="2376" actId="47"/>
        <pc:sldMkLst>
          <pc:docMk/>
          <pc:sldMk cId="2409619048" sldId="738"/>
        </pc:sldMkLst>
        <pc:spChg chg="mod">
          <ac:chgData name="Vinh Hoang Nhu" userId="d2ccfa87-bd55-436a-894a-85c7f0ae780d" providerId="ADAL" clId="{ED91ED9D-4958-4061-98DB-7C6111A5DD2E}" dt="2024-02-15T05:56:20.612" v="1800" actId="20577"/>
          <ac:spMkLst>
            <pc:docMk/>
            <pc:sldMk cId="2409619048" sldId="738"/>
            <ac:spMk id="2" creationId="{AA4E250A-1147-2757-8E26-E3CC3815B8E5}"/>
          </ac:spMkLst>
        </pc:sp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85267991" sldId="739"/>
        </pc:sldMkLst>
        <pc:spChg chg="del">
          <ac:chgData name="Vinh Hoang Nhu" userId="d2ccfa87-bd55-436a-894a-85c7f0ae780d" providerId="ADAL" clId="{ED91ED9D-4958-4061-98DB-7C6111A5DD2E}" dt="2024-02-15T05:57:49.016" v="1819" actId="22"/>
          <ac:spMkLst>
            <pc:docMk/>
            <pc:sldMk cId="185267991" sldId="739"/>
            <ac:spMk id="2" creationId="{FE127FAD-7AA7-D3C6-8210-7BC47CEA930E}"/>
          </ac:spMkLst>
        </pc:spChg>
        <pc:spChg chg="mod">
          <ac:chgData name="Vinh Hoang Nhu" userId="d2ccfa87-bd55-436a-894a-85c7f0ae780d" providerId="ADAL" clId="{ED91ED9D-4958-4061-98DB-7C6111A5DD2E}" dt="2024-02-15T05:56:39.783" v="1818" actId="20577"/>
          <ac:spMkLst>
            <pc:docMk/>
            <pc:sldMk cId="185267991" sldId="739"/>
            <ac:spMk id="3" creationId="{052F031F-76A4-4FB2-D71F-6147CD6EB491}"/>
          </ac:spMkLst>
        </pc:spChg>
        <pc:picChg chg="add mod ord">
          <ac:chgData name="Vinh Hoang Nhu" userId="d2ccfa87-bd55-436a-894a-85c7f0ae780d" providerId="ADAL" clId="{ED91ED9D-4958-4061-98DB-7C6111A5DD2E}" dt="2024-02-15T05:58:27.926" v="1832" actId="1440"/>
          <ac:picMkLst>
            <pc:docMk/>
            <pc:sldMk cId="185267991" sldId="739"/>
            <ac:picMk id="5" creationId="{CC03A9B2-4C5F-D905-9070-A9C0C4147658}"/>
          </ac:picMkLst>
        </pc:picChg>
        <pc:picChg chg="add mod modCrop">
          <ac:chgData name="Vinh Hoang Nhu" userId="d2ccfa87-bd55-436a-894a-85c7f0ae780d" providerId="ADAL" clId="{ED91ED9D-4958-4061-98DB-7C6111A5DD2E}" dt="2024-02-15T05:58:27.926" v="1832" actId="1440"/>
          <ac:picMkLst>
            <pc:docMk/>
            <pc:sldMk cId="185267991" sldId="739"/>
            <ac:picMk id="7" creationId="{11276F89-796E-541D-18FC-B9F76BDEB476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4264790442" sldId="740"/>
        </pc:sldMkLst>
        <pc:spChg chg="mod">
          <ac:chgData name="Vinh Hoang Nhu" userId="d2ccfa87-bd55-436a-894a-85c7f0ae780d" providerId="ADAL" clId="{ED91ED9D-4958-4061-98DB-7C6111A5DD2E}" dt="2024-02-15T05:59:45.319" v="1840" actId="20577"/>
          <ac:spMkLst>
            <pc:docMk/>
            <pc:sldMk cId="4264790442" sldId="740"/>
            <ac:spMk id="2" creationId="{84D282C9-D9C1-F467-07B4-C29BDF198E79}"/>
          </ac:spMkLst>
        </pc:sp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852259790" sldId="741"/>
        </pc:sldMkLst>
        <pc:spChg chg="mod">
          <ac:chgData name="Vinh Hoang Nhu" userId="d2ccfa87-bd55-436a-894a-85c7f0ae780d" providerId="ADAL" clId="{ED91ED9D-4958-4061-98DB-7C6111A5DD2E}" dt="2024-02-15T06:02:28.146" v="2066" actId="113"/>
          <ac:spMkLst>
            <pc:docMk/>
            <pc:sldMk cId="3852259790" sldId="741"/>
            <ac:spMk id="2" creationId="{E55D5B0D-F82A-80CC-27C0-93975CAD5A7C}"/>
          </ac:spMkLst>
        </pc:spChg>
        <pc:spChg chg="mod">
          <ac:chgData name="Vinh Hoang Nhu" userId="d2ccfa87-bd55-436a-894a-85c7f0ae780d" providerId="ADAL" clId="{ED91ED9D-4958-4061-98DB-7C6111A5DD2E}" dt="2024-02-15T05:59:51.814" v="1858" actId="20577"/>
          <ac:spMkLst>
            <pc:docMk/>
            <pc:sldMk cId="3852259790" sldId="741"/>
            <ac:spMk id="3" creationId="{5C5AD841-1C46-E299-82BF-82732DEA6725}"/>
          </ac:spMkLst>
        </pc:spChg>
      </pc:sldChg>
      <pc:sldChg chg="add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4263632210" sldId="742"/>
        </pc:sldMkLst>
        <pc:spChg chg="mod">
          <ac:chgData name="Vinh Hoang Nhu" userId="d2ccfa87-bd55-436a-894a-85c7f0ae780d" providerId="ADAL" clId="{ED91ED9D-4958-4061-98DB-7C6111A5DD2E}" dt="2024-02-15T06:02:00.906" v="2063" actId="20577"/>
          <ac:spMkLst>
            <pc:docMk/>
            <pc:sldMk cId="4263632210" sldId="742"/>
            <ac:spMk id="2" creationId="{45E0BD27-4531-5407-F76A-B816E3703ECC}"/>
          </ac:spMkLst>
        </pc:spChg>
        <pc:picChg chg="add mod">
          <ac:chgData name="Vinh Hoang Nhu" userId="d2ccfa87-bd55-436a-894a-85c7f0ae780d" providerId="ADAL" clId="{ED91ED9D-4958-4061-98DB-7C6111A5DD2E}" dt="2024-02-15T06:01:17.171" v="1889" actId="14100"/>
          <ac:picMkLst>
            <pc:docMk/>
            <pc:sldMk cId="4263632210" sldId="742"/>
            <ac:picMk id="5" creationId="{EE7A2E8E-B4BD-CF3F-CC0A-1328B8D0E896}"/>
          </ac:picMkLst>
        </pc:pic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40931807" sldId="743"/>
        </pc:sldMkLst>
        <pc:spChg chg="del">
          <ac:chgData name="Vinh Hoang Nhu" userId="d2ccfa87-bd55-436a-894a-85c7f0ae780d" providerId="ADAL" clId="{ED91ED9D-4958-4061-98DB-7C6111A5DD2E}" dt="2024-02-15T06:03:20.256" v="2105" actId="478"/>
          <ac:spMkLst>
            <pc:docMk/>
            <pc:sldMk cId="240931807" sldId="743"/>
            <ac:spMk id="2" creationId="{8B06FF02-1AE1-0045-E562-4F826CDEDA1C}"/>
          </ac:spMkLst>
        </pc:spChg>
        <pc:spChg chg="mod">
          <ac:chgData name="Vinh Hoang Nhu" userId="d2ccfa87-bd55-436a-894a-85c7f0ae780d" providerId="ADAL" clId="{ED91ED9D-4958-4061-98DB-7C6111A5DD2E}" dt="2024-02-15T06:03:14.639" v="2104" actId="20577"/>
          <ac:spMkLst>
            <pc:docMk/>
            <pc:sldMk cId="240931807" sldId="743"/>
            <ac:spMk id="3" creationId="{B121FEEB-6B4B-9DA4-2BD2-068BE93C70E8}"/>
          </ac:spMkLst>
        </pc:spChg>
        <pc:picChg chg="add mod">
          <ac:chgData name="Vinh Hoang Nhu" userId="d2ccfa87-bd55-436a-894a-85c7f0ae780d" providerId="ADAL" clId="{ED91ED9D-4958-4061-98DB-7C6111A5DD2E}" dt="2024-02-15T06:04:38.434" v="2114" actId="1076"/>
          <ac:picMkLst>
            <pc:docMk/>
            <pc:sldMk cId="240931807" sldId="743"/>
            <ac:picMk id="5" creationId="{E45A9E2D-5324-7FF7-E0D7-4426CFD7357E}"/>
          </ac:picMkLst>
        </pc:picChg>
        <pc:picChg chg="add mod">
          <ac:chgData name="Vinh Hoang Nhu" userId="d2ccfa87-bd55-436a-894a-85c7f0ae780d" providerId="ADAL" clId="{ED91ED9D-4958-4061-98DB-7C6111A5DD2E}" dt="2024-02-15T06:04:43.244" v="2117" actId="1440"/>
          <ac:picMkLst>
            <pc:docMk/>
            <pc:sldMk cId="240931807" sldId="743"/>
            <ac:picMk id="7" creationId="{EDB5D239-955B-C420-9E38-C6568D83D036}"/>
          </ac:picMkLst>
        </pc:picChg>
      </pc:sldChg>
      <pc:sldChg chg="new del">
        <pc:chgData name="Vinh Hoang Nhu" userId="d2ccfa87-bd55-436a-894a-85c7f0ae780d" providerId="ADAL" clId="{ED91ED9D-4958-4061-98DB-7C6111A5DD2E}" dt="2024-02-15T06:02:39.170" v="2068" actId="680"/>
        <pc:sldMkLst>
          <pc:docMk/>
          <pc:sldMk cId="1612536737" sldId="743"/>
        </pc:sldMkLst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708071429" sldId="744"/>
        </pc:sldMkLst>
        <pc:spChg chg="mod">
          <ac:chgData name="Vinh Hoang Nhu" userId="d2ccfa87-bd55-436a-894a-85c7f0ae780d" providerId="ADAL" clId="{ED91ED9D-4958-4061-98DB-7C6111A5DD2E}" dt="2024-02-15T06:05:26.093" v="2141" actId="20577"/>
          <ac:spMkLst>
            <pc:docMk/>
            <pc:sldMk cId="1708071429" sldId="744"/>
            <ac:spMk id="2" creationId="{334FE50B-4924-BC12-205C-69A8A69B4930}"/>
          </ac:spMkLst>
        </pc:spChg>
      </pc:sldChg>
      <pc:sldChg chg="add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433148022" sldId="745"/>
        </pc:sldMkLst>
        <pc:spChg chg="mod">
          <ac:chgData name="Vinh Hoang Nhu" userId="d2ccfa87-bd55-436a-894a-85c7f0ae780d" providerId="ADAL" clId="{ED91ED9D-4958-4061-98DB-7C6111A5DD2E}" dt="2024-02-15T06:07:17.071" v="2278" actId="1076"/>
          <ac:spMkLst>
            <pc:docMk/>
            <pc:sldMk cId="3433148022" sldId="745"/>
            <ac:spMk id="2" creationId="{8E5C8001-4A1E-D289-1AE9-AA409C6ABF56}"/>
          </ac:spMkLst>
        </pc:spChg>
        <pc:spChg chg="mod">
          <ac:chgData name="Vinh Hoang Nhu" userId="d2ccfa87-bd55-436a-894a-85c7f0ae780d" providerId="ADAL" clId="{ED91ED9D-4958-4061-98DB-7C6111A5DD2E}" dt="2024-02-15T06:05:45.646" v="2165" actId="20577"/>
          <ac:spMkLst>
            <pc:docMk/>
            <pc:sldMk cId="3433148022" sldId="745"/>
            <ac:spMk id="3" creationId="{EE08C871-89FD-B3BF-8480-74B7A68CE161}"/>
          </ac:spMkLst>
        </pc:spChg>
        <pc:spChg chg="add mod">
          <ac:chgData name="Vinh Hoang Nhu" userId="d2ccfa87-bd55-436a-894a-85c7f0ae780d" providerId="ADAL" clId="{ED91ED9D-4958-4061-98DB-7C6111A5DD2E}" dt="2024-02-15T06:09:14.301" v="2315" actId="21"/>
          <ac:spMkLst>
            <pc:docMk/>
            <pc:sldMk cId="3433148022" sldId="745"/>
            <ac:spMk id="6" creationId="{B9CE020E-7FF0-67F4-9655-2FED359DFBA2}"/>
          </ac:spMkLst>
        </pc:spChg>
        <pc:spChg chg="add mod">
          <ac:chgData name="Vinh Hoang Nhu" userId="d2ccfa87-bd55-436a-894a-85c7f0ae780d" providerId="ADAL" clId="{ED91ED9D-4958-4061-98DB-7C6111A5DD2E}" dt="2024-02-15T06:09:07.905" v="2312" actId="1076"/>
          <ac:spMkLst>
            <pc:docMk/>
            <pc:sldMk cId="3433148022" sldId="745"/>
            <ac:spMk id="7" creationId="{36B326F7-9BD9-2DF3-4758-73A654113FC2}"/>
          </ac:spMkLst>
        </pc:spChg>
        <pc:spChg chg="add mod">
          <ac:chgData name="Vinh Hoang Nhu" userId="d2ccfa87-bd55-436a-894a-85c7f0ae780d" providerId="ADAL" clId="{ED91ED9D-4958-4061-98DB-7C6111A5DD2E}" dt="2024-02-15T06:09:15.294" v="2316"/>
          <ac:spMkLst>
            <pc:docMk/>
            <pc:sldMk cId="3433148022" sldId="745"/>
            <ac:spMk id="8" creationId="{CF69C042-7C92-7909-54C6-0918805768EF}"/>
          </ac:spMkLst>
        </pc:spChg>
        <pc:picChg chg="add mod modCrop">
          <ac:chgData name="Vinh Hoang Nhu" userId="d2ccfa87-bd55-436a-894a-85c7f0ae780d" providerId="ADAL" clId="{ED91ED9D-4958-4061-98DB-7C6111A5DD2E}" dt="2024-02-15T06:07:28.104" v="2281" actId="1076"/>
          <ac:picMkLst>
            <pc:docMk/>
            <pc:sldMk cId="3433148022" sldId="745"/>
            <ac:picMk id="5" creationId="{CCBC7A26-8710-EDDF-20BB-1E6CAF3AC994}"/>
          </ac:picMkLst>
        </pc:picChg>
      </pc:sldChg>
      <pc:sldChg chg="add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870214354" sldId="746"/>
        </pc:sldMkLst>
        <pc:spChg chg="mod">
          <ac:chgData name="Vinh Hoang Nhu" userId="d2ccfa87-bd55-436a-894a-85c7f0ae780d" providerId="ADAL" clId="{ED91ED9D-4958-4061-98DB-7C6111A5DD2E}" dt="2024-02-15T06:11:51.113" v="2378" actId="368"/>
          <ac:spMkLst>
            <pc:docMk/>
            <pc:sldMk cId="1870214354" sldId="746"/>
            <ac:spMk id="2" creationId="{2BF27E72-54F3-9749-152D-C3889ABB2775}"/>
          </ac:spMkLst>
        </pc:spChg>
        <pc:spChg chg="mod">
          <ac:chgData name="Vinh Hoang Nhu" userId="d2ccfa87-bd55-436a-894a-85c7f0ae780d" providerId="ADAL" clId="{ED91ED9D-4958-4061-98DB-7C6111A5DD2E}" dt="2024-02-15T06:10:26.711" v="2372" actId="20577"/>
          <ac:spMkLst>
            <pc:docMk/>
            <pc:sldMk cId="1870214354" sldId="746"/>
            <ac:spMk id="3" creationId="{8D5C61F6-0E68-B260-EEC0-434DA350E606}"/>
          </ac:spMkLst>
        </pc:spChg>
        <pc:picChg chg="add mod">
          <ac:chgData name="Vinh Hoang Nhu" userId="d2ccfa87-bd55-436a-894a-85c7f0ae780d" providerId="ADAL" clId="{ED91ED9D-4958-4061-98DB-7C6111A5DD2E}" dt="2024-02-15T06:11:53.220" v="2379" actId="1076"/>
          <ac:picMkLst>
            <pc:docMk/>
            <pc:sldMk cId="1870214354" sldId="746"/>
            <ac:picMk id="5" creationId="{0CE92125-5303-A501-3A3C-F716CFB8DB07}"/>
          </ac:picMkLst>
        </pc:picChg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88492645" sldId="747"/>
        </pc:sldMkLst>
        <pc:spChg chg="del">
          <ac:chgData name="Vinh Hoang Nhu" userId="d2ccfa87-bd55-436a-894a-85c7f0ae780d" providerId="ADAL" clId="{ED91ED9D-4958-4061-98DB-7C6111A5DD2E}" dt="2024-02-15T06:12:20.209" v="2383" actId="22"/>
          <ac:spMkLst>
            <pc:docMk/>
            <pc:sldMk cId="288492645" sldId="747"/>
            <ac:spMk id="2" creationId="{1E191A06-91C1-306B-7098-3E1CFA76E1E9}"/>
          </ac:spMkLst>
        </pc:spChg>
        <pc:spChg chg="mod">
          <ac:chgData name="Vinh Hoang Nhu" userId="d2ccfa87-bd55-436a-894a-85c7f0ae780d" providerId="ADAL" clId="{ED91ED9D-4958-4061-98DB-7C6111A5DD2E}" dt="2024-02-15T06:12:03.904" v="2382" actId="20577"/>
          <ac:spMkLst>
            <pc:docMk/>
            <pc:sldMk cId="288492645" sldId="747"/>
            <ac:spMk id="3" creationId="{A7D64822-978B-0854-F3C7-0423D209A0FC}"/>
          </ac:spMkLst>
        </pc:spChg>
        <pc:picChg chg="add mod ord modCrop">
          <ac:chgData name="Vinh Hoang Nhu" userId="d2ccfa87-bd55-436a-894a-85c7f0ae780d" providerId="ADAL" clId="{ED91ED9D-4958-4061-98DB-7C6111A5DD2E}" dt="2024-02-15T06:12:31.925" v="2387" actId="1440"/>
          <ac:picMkLst>
            <pc:docMk/>
            <pc:sldMk cId="288492645" sldId="747"/>
            <ac:picMk id="5" creationId="{C3801435-BD1E-6FEA-75AA-41C2488418AB}"/>
          </ac:picMkLst>
        </pc:picChg>
        <pc:picChg chg="add mod">
          <ac:chgData name="Vinh Hoang Nhu" userId="d2ccfa87-bd55-436a-894a-85c7f0ae780d" providerId="ADAL" clId="{ED91ED9D-4958-4061-98DB-7C6111A5DD2E}" dt="2024-02-15T06:12:56.865" v="2392" actId="1440"/>
          <ac:picMkLst>
            <pc:docMk/>
            <pc:sldMk cId="288492645" sldId="747"/>
            <ac:picMk id="7" creationId="{B0EC7FCA-6B83-FC85-6953-155109E65079}"/>
          </ac:picMkLst>
        </pc:picChg>
        <pc:cxnChg chg="add mod">
          <ac:chgData name="Vinh Hoang Nhu" userId="d2ccfa87-bd55-436a-894a-85c7f0ae780d" providerId="ADAL" clId="{ED91ED9D-4958-4061-98DB-7C6111A5DD2E}" dt="2024-02-15T06:13:20.389" v="2395" actId="14100"/>
          <ac:cxnSpMkLst>
            <pc:docMk/>
            <pc:sldMk cId="288492645" sldId="747"/>
            <ac:cxnSpMk id="9" creationId="{0A3D2055-C59B-A1F3-7266-64A6D72A5CCA}"/>
          </ac:cxnSpMkLst>
        </pc:cxnChg>
        <pc:cxnChg chg="add mod">
          <ac:chgData name="Vinh Hoang Nhu" userId="d2ccfa87-bd55-436a-894a-85c7f0ae780d" providerId="ADAL" clId="{ED91ED9D-4958-4061-98DB-7C6111A5DD2E}" dt="2024-02-15T06:13:34.039" v="2398" actId="14100"/>
          <ac:cxnSpMkLst>
            <pc:docMk/>
            <pc:sldMk cId="288492645" sldId="747"/>
            <ac:cxnSpMk id="11" creationId="{BE2564B6-0709-5D13-0392-EAAF00A07E7F}"/>
          </ac:cxnSpMkLst>
        </pc:cxnChg>
        <pc:cxnChg chg="add mod">
          <ac:chgData name="Vinh Hoang Nhu" userId="d2ccfa87-bd55-436a-894a-85c7f0ae780d" providerId="ADAL" clId="{ED91ED9D-4958-4061-98DB-7C6111A5DD2E}" dt="2024-02-15T06:13:42.763" v="2401" actId="14100"/>
          <ac:cxnSpMkLst>
            <pc:docMk/>
            <pc:sldMk cId="288492645" sldId="747"/>
            <ac:cxnSpMk id="14" creationId="{2E60BC5F-8EE9-C0B6-B0FB-1D25900EEAE7}"/>
          </ac:cxnSpMkLst>
        </pc:cxn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221689838" sldId="748"/>
        </pc:sldMkLst>
        <pc:spChg chg="del">
          <ac:chgData name="Vinh Hoang Nhu" userId="d2ccfa87-bd55-436a-894a-85c7f0ae780d" providerId="ADAL" clId="{ED91ED9D-4958-4061-98DB-7C6111A5DD2E}" dt="2024-02-15T06:14:01.521" v="2417" actId="22"/>
          <ac:spMkLst>
            <pc:docMk/>
            <pc:sldMk cId="3221689838" sldId="748"/>
            <ac:spMk id="2" creationId="{7F6A5A6D-DF8C-935B-6448-766E55E04F86}"/>
          </ac:spMkLst>
        </pc:spChg>
        <pc:spChg chg="mod">
          <ac:chgData name="Vinh Hoang Nhu" userId="d2ccfa87-bd55-436a-894a-85c7f0ae780d" providerId="ADAL" clId="{ED91ED9D-4958-4061-98DB-7C6111A5DD2E}" dt="2024-02-15T06:14:00.621" v="2416" actId="20577"/>
          <ac:spMkLst>
            <pc:docMk/>
            <pc:sldMk cId="3221689838" sldId="748"/>
            <ac:spMk id="3" creationId="{CDE3B449-09FF-4AF9-6E74-D8D750C981B9}"/>
          </ac:spMkLst>
        </pc:spChg>
        <pc:picChg chg="add mod ord">
          <ac:chgData name="Vinh Hoang Nhu" userId="d2ccfa87-bd55-436a-894a-85c7f0ae780d" providerId="ADAL" clId="{ED91ED9D-4958-4061-98DB-7C6111A5DD2E}" dt="2024-02-15T06:14:11.758" v="2419" actId="1076"/>
          <ac:picMkLst>
            <pc:docMk/>
            <pc:sldMk cId="3221689838" sldId="748"/>
            <ac:picMk id="5" creationId="{3F680E7C-0664-AFC1-F710-36DAC029CDFC}"/>
          </ac:picMkLst>
        </pc:picChg>
        <pc:picChg chg="add mod">
          <ac:chgData name="Vinh Hoang Nhu" userId="d2ccfa87-bd55-436a-894a-85c7f0ae780d" providerId="ADAL" clId="{ED91ED9D-4958-4061-98DB-7C6111A5DD2E}" dt="2024-02-15T06:14:18.735" v="2423" actId="1076"/>
          <ac:picMkLst>
            <pc:docMk/>
            <pc:sldMk cId="3221689838" sldId="748"/>
            <ac:picMk id="6" creationId="{470E1AA8-FB45-CE71-6AEC-6AD15F6DFBE9}"/>
          </ac:picMkLst>
        </pc:picChg>
        <pc:cxnChg chg="add mod">
          <ac:chgData name="Vinh Hoang Nhu" userId="d2ccfa87-bd55-436a-894a-85c7f0ae780d" providerId="ADAL" clId="{ED91ED9D-4958-4061-98DB-7C6111A5DD2E}" dt="2024-02-15T06:14:38.638" v="2428" actId="14100"/>
          <ac:cxnSpMkLst>
            <pc:docMk/>
            <pc:sldMk cId="3221689838" sldId="748"/>
            <ac:cxnSpMk id="7" creationId="{87A20E12-2056-0725-E8BD-40BD7BB4F0E7}"/>
          </ac:cxnSpMkLst>
        </pc:cxnChg>
        <pc:cxnChg chg="add mod">
          <ac:chgData name="Vinh Hoang Nhu" userId="d2ccfa87-bd55-436a-894a-85c7f0ae780d" providerId="ADAL" clId="{ED91ED9D-4958-4061-98DB-7C6111A5DD2E}" dt="2024-02-15T06:14:48.682" v="2431" actId="14100"/>
          <ac:cxnSpMkLst>
            <pc:docMk/>
            <pc:sldMk cId="3221689838" sldId="748"/>
            <ac:cxnSpMk id="11" creationId="{18862B93-6944-4B46-0C3A-FD4776BEC840}"/>
          </ac:cxnSpMkLst>
        </pc:cxn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509633655" sldId="749"/>
        </pc:sldMkLst>
        <pc:spChg chg="add del mod">
          <ac:chgData name="Vinh Hoang Nhu" userId="d2ccfa87-bd55-436a-894a-85c7f0ae780d" providerId="ADAL" clId="{ED91ED9D-4958-4061-98DB-7C6111A5DD2E}" dt="2024-02-15T06:16:21.057" v="2446" actId="368"/>
          <ac:spMkLst>
            <pc:docMk/>
            <pc:sldMk cId="3509633655" sldId="749"/>
            <ac:spMk id="2" creationId="{0C4FAA4B-1751-B88C-BC6F-B7A7A14FE7F1}"/>
          </ac:spMkLst>
        </pc:spChg>
        <pc:spChg chg="mod">
          <ac:chgData name="Vinh Hoang Nhu" userId="d2ccfa87-bd55-436a-894a-85c7f0ae780d" providerId="ADAL" clId="{ED91ED9D-4958-4061-98DB-7C6111A5DD2E}" dt="2024-02-15T06:15:14.805" v="2440" actId="20577"/>
          <ac:spMkLst>
            <pc:docMk/>
            <pc:sldMk cId="3509633655" sldId="749"/>
            <ac:spMk id="3" creationId="{59E53AD1-BB86-B92D-B3E9-A74D2753F337}"/>
          </ac:spMkLst>
        </pc:spChg>
        <pc:picChg chg="add del mod ord">
          <ac:chgData name="Vinh Hoang Nhu" userId="d2ccfa87-bd55-436a-894a-85c7f0ae780d" providerId="ADAL" clId="{ED91ED9D-4958-4061-98DB-7C6111A5DD2E}" dt="2024-02-15T06:15:25.946" v="2442" actId="22"/>
          <ac:picMkLst>
            <pc:docMk/>
            <pc:sldMk cId="3509633655" sldId="749"/>
            <ac:picMk id="5" creationId="{52B5803D-D6EB-894C-6D0A-582BB2D3FD16}"/>
          </ac:picMkLst>
        </pc:picChg>
        <pc:picChg chg="add mod">
          <ac:chgData name="Vinh Hoang Nhu" userId="d2ccfa87-bd55-436a-894a-85c7f0ae780d" providerId="ADAL" clId="{ED91ED9D-4958-4061-98DB-7C6111A5DD2E}" dt="2024-02-15T06:16:23.347" v="2447" actId="1076"/>
          <ac:picMkLst>
            <pc:docMk/>
            <pc:sldMk cId="3509633655" sldId="749"/>
            <ac:picMk id="7" creationId="{63969EBC-1285-0CC5-CC01-3D3E693FA0DB}"/>
          </ac:picMkLst>
        </pc:pic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75634091" sldId="750"/>
        </pc:sldMkLst>
        <pc:spChg chg="del">
          <ac:chgData name="Vinh Hoang Nhu" userId="d2ccfa87-bd55-436a-894a-85c7f0ae780d" providerId="ADAL" clId="{ED91ED9D-4958-4061-98DB-7C6111A5DD2E}" dt="2024-02-15T06:16:52.667" v="2474" actId="478"/>
          <ac:spMkLst>
            <pc:docMk/>
            <pc:sldMk cId="375634091" sldId="750"/>
            <ac:spMk id="2" creationId="{BCC95A77-A9EE-7D54-C05E-4A3B02DA1C05}"/>
          </ac:spMkLst>
        </pc:spChg>
        <pc:spChg chg="mod">
          <ac:chgData name="Vinh Hoang Nhu" userId="d2ccfa87-bd55-436a-894a-85c7f0ae780d" providerId="ADAL" clId="{ED91ED9D-4958-4061-98DB-7C6111A5DD2E}" dt="2024-02-15T06:16:32.687" v="2473" actId="20577"/>
          <ac:spMkLst>
            <pc:docMk/>
            <pc:sldMk cId="375634091" sldId="750"/>
            <ac:spMk id="3" creationId="{A22A6EC7-9C56-0480-8A34-CF0EE18AF322}"/>
          </ac:spMkLst>
        </pc:spChg>
        <pc:picChg chg="add mod">
          <ac:chgData name="Vinh Hoang Nhu" userId="d2ccfa87-bd55-436a-894a-85c7f0ae780d" providerId="ADAL" clId="{ED91ED9D-4958-4061-98DB-7C6111A5DD2E}" dt="2024-02-15T06:18:03.269" v="2491" actId="1076"/>
          <ac:picMkLst>
            <pc:docMk/>
            <pc:sldMk cId="375634091" sldId="750"/>
            <ac:picMk id="5" creationId="{C9B1DF32-40DB-62FD-8506-6804E35C8500}"/>
          </ac:picMkLst>
        </pc:picChg>
        <pc:picChg chg="add mod">
          <ac:chgData name="Vinh Hoang Nhu" userId="d2ccfa87-bd55-436a-894a-85c7f0ae780d" providerId="ADAL" clId="{ED91ED9D-4958-4061-98DB-7C6111A5DD2E}" dt="2024-02-15T06:37:49.156" v="2736" actId="1076"/>
          <ac:picMkLst>
            <pc:docMk/>
            <pc:sldMk cId="375634091" sldId="750"/>
            <ac:picMk id="7" creationId="{3F954695-2A7B-6A92-40FF-139D2AEC69CE}"/>
          </ac:picMkLst>
        </pc:picChg>
        <pc:cxnChg chg="add mod">
          <ac:chgData name="Vinh Hoang Nhu" userId="d2ccfa87-bd55-436a-894a-85c7f0ae780d" providerId="ADAL" clId="{ED91ED9D-4958-4061-98DB-7C6111A5DD2E}" dt="2024-02-15T06:18:02.964" v="2490" actId="14100"/>
          <ac:cxnSpMkLst>
            <pc:docMk/>
            <pc:sldMk cId="375634091" sldId="750"/>
            <ac:cxnSpMk id="8" creationId="{8E09137D-3A34-8D8C-7BC0-C088DFAD3C05}"/>
          </ac:cxnSpMkLst>
        </pc:cxnChg>
        <pc:cxnChg chg="add mod">
          <ac:chgData name="Vinh Hoang Nhu" userId="d2ccfa87-bd55-436a-894a-85c7f0ae780d" providerId="ADAL" clId="{ED91ED9D-4958-4061-98DB-7C6111A5DD2E}" dt="2024-02-15T06:18:09.603" v="2494" actId="14100"/>
          <ac:cxnSpMkLst>
            <pc:docMk/>
            <pc:sldMk cId="375634091" sldId="750"/>
            <ac:cxnSpMk id="10" creationId="{D5572418-7957-3F22-AC2E-2E12F21AE0E1}"/>
          </ac:cxnSpMkLst>
        </pc:cxnChg>
        <pc:cxnChg chg="add mod">
          <ac:chgData name="Vinh Hoang Nhu" userId="d2ccfa87-bd55-436a-894a-85c7f0ae780d" providerId="ADAL" clId="{ED91ED9D-4958-4061-98DB-7C6111A5DD2E}" dt="2024-02-15T06:18:15.195" v="2497" actId="14100"/>
          <ac:cxnSpMkLst>
            <pc:docMk/>
            <pc:sldMk cId="375634091" sldId="750"/>
            <ac:cxnSpMk id="12" creationId="{C08755E0-5954-22E2-6C74-6571BEE0CF77}"/>
          </ac:cxnSpMkLst>
        </pc:cxn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4135216132" sldId="751"/>
        </pc:sldMkLst>
        <pc:spChg chg="mod">
          <ac:chgData name="Vinh Hoang Nhu" userId="d2ccfa87-bd55-436a-894a-85c7f0ae780d" providerId="ADAL" clId="{ED91ED9D-4958-4061-98DB-7C6111A5DD2E}" dt="2024-02-15T06:19:11.380" v="2520" actId="20577"/>
          <ac:spMkLst>
            <pc:docMk/>
            <pc:sldMk cId="4135216132" sldId="751"/>
            <ac:spMk id="2" creationId="{CC4EB597-4CDB-4D55-1636-ECC7D401A34F}"/>
          </ac:spMkLst>
        </pc:sp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737700636" sldId="752"/>
        </pc:sldMkLst>
        <pc:spChg chg="mod">
          <ac:chgData name="Vinh Hoang Nhu" userId="d2ccfa87-bd55-436a-894a-85c7f0ae780d" providerId="ADAL" clId="{ED91ED9D-4958-4061-98DB-7C6111A5DD2E}" dt="2024-02-15T06:21:47.881" v="2580" actId="368"/>
          <ac:spMkLst>
            <pc:docMk/>
            <pc:sldMk cId="737700636" sldId="752"/>
            <ac:spMk id="2" creationId="{296487F6-018B-3325-C1F5-0C05F398986B}"/>
          </ac:spMkLst>
        </pc:spChg>
        <pc:spChg chg="mod">
          <ac:chgData name="Vinh Hoang Nhu" userId="d2ccfa87-bd55-436a-894a-85c7f0ae780d" providerId="ADAL" clId="{ED91ED9D-4958-4061-98DB-7C6111A5DD2E}" dt="2024-02-15T06:40:34.842" v="2773" actId="20577"/>
          <ac:spMkLst>
            <pc:docMk/>
            <pc:sldMk cId="737700636" sldId="752"/>
            <ac:spMk id="3" creationId="{047EFB21-FDB7-31F0-133E-DC0EB1A7C1A3}"/>
          </ac:spMkLst>
        </pc:spChg>
      </pc:sldChg>
      <pc:sldChg chg="modSp new del mod">
        <pc:chgData name="Vinh Hoang Nhu" userId="d2ccfa87-bd55-436a-894a-85c7f0ae780d" providerId="ADAL" clId="{ED91ED9D-4958-4061-98DB-7C6111A5DD2E}" dt="2024-02-15T06:22:31.950" v="2587" actId="47"/>
        <pc:sldMkLst>
          <pc:docMk/>
          <pc:sldMk cId="3055856967" sldId="753"/>
        </pc:sldMkLst>
        <pc:spChg chg="mod">
          <ac:chgData name="Vinh Hoang Nhu" userId="d2ccfa87-bd55-436a-894a-85c7f0ae780d" providerId="ADAL" clId="{ED91ED9D-4958-4061-98DB-7C6111A5DD2E}" dt="2024-02-15T06:20:38.807" v="2556" actId="20577"/>
          <ac:spMkLst>
            <pc:docMk/>
            <pc:sldMk cId="3055856967" sldId="753"/>
            <ac:spMk id="3" creationId="{C7A1221B-F9A2-689B-DAEC-05D08363A4B9}"/>
          </ac:spMkLst>
        </pc:spChg>
      </pc:sldChg>
      <pc:sldChg chg="modSp new del mod">
        <pc:chgData name="Vinh Hoang Nhu" userId="d2ccfa87-bd55-436a-894a-85c7f0ae780d" providerId="ADAL" clId="{ED91ED9D-4958-4061-98DB-7C6111A5DD2E}" dt="2024-02-15T06:22:31.950" v="2587" actId="47"/>
        <pc:sldMkLst>
          <pc:docMk/>
          <pc:sldMk cId="241310812" sldId="754"/>
        </pc:sldMkLst>
        <pc:spChg chg="mod">
          <ac:chgData name="Vinh Hoang Nhu" userId="d2ccfa87-bd55-436a-894a-85c7f0ae780d" providerId="ADAL" clId="{ED91ED9D-4958-4061-98DB-7C6111A5DD2E}" dt="2024-02-15T06:20:49.209" v="2576" actId="20577"/>
          <ac:spMkLst>
            <pc:docMk/>
            <pc:sldMk cId="241310812" sldId="754"/>
            <ac:spMk id="3" creationId="{91F39B58-BCA1-0323-1417-5FB3B2099112}"/>
          </ac:spMkLst>
        </pc:spChg>
      </pc:sldChg>
      <pc:sldChg chg="addSp delSp modSp add del mod modClrScheme chgLayout">
        <pc:chgData name="Vinh Hoang Nhu" userId="d2ccfa87-bd55-436a-894a-85c7f0ae780d" providerId="ADAL" clId="{ED91ED9D-4958-4061-98DB-7C6111A5DD2E}" dt="2024-02-15T07:02:08.160" v="3178" actId="47"/>
        <pc:sldMkLst>
          <pc:docMk/>
          <pc:sldMk cId="192089047" sldId="755"/>
        </pc:sldMkLst>
        <pc:spChg chg="del mod ord">
          <ac:chgData name="Vinh Hoang Nhu" userId="d2ccfa87-bd55-436a-894a-85c7f0ae780d" providerId="ADAL" clId="{ED91ED9D-4958-4061-98DB-7C6111A5DD2E}" dt="2024-02-15T06:21:39.637" v="2578" actId="700"/>
          <ac:spMkLst>
            <pc:docMk/>
            <pc:sldMk cId="192089047" sldId="755"/>
            <ac:spMk id="2" creationId="{D62DBB0C-CC1C-AB67-B930-5D06279FCEC8}"/>
          </ac:spMkLst>
        </pc:spChg>
        <pc:spChg chg="mod ord">
          <ac:chgData name="Vinh Hoang Nhu" userId="d2ccfa87-bd55-436a-894a-85c7f0ae780d" providerId="ADAL" clId="{ED91ED9D-4958-4061-98DB-7C6111A5DD2E}" dt="2024-02-15T06:21:39.637" v="2578" actId="700"/>
          <ac:spMkLst>
            <pc:docMk/>
            <pc:sldMk cId="192089047" sldId="755"/>
            <ac:spMk id="3" creationId="{08DC85C6-E277-51D2-A93C-BEB41A25E58A}"/>
          </ac:spMkLst>
        </pc:spChg>
        <pc:spChg chg="add mod ord">
          <ac:chgData name="Vinh Hoang Nhu" userId="d2ccfa87-bd55-436a-894a-85c7f0ae780d" providerId="ADAL" clId="{ED91ED9D-4958-4061-98DB-7C6111A5DD2E}" dt="2024-02-15T06:26:27.135" v="2634" actId="255"/>
          <ac:spMkLst>
            <pc:docMk/>
            <pc:sldMk cId="192089047" sldId="755"/>
            <ac:spMk id="4" creationId="{46B38E45-14E4-CA26-DBC5-4C78DF8B9689}"/>
          </ac:spMkLst>
        </pc:spChg>
        <pc:spChg chg="add mod ord">
          <ac:chgData name="Vinh Hoang Nhu" userId="d2ccfa87-bd55-436a-894a-85c7f0ae780d" providerId="ADAL" clId="{ED91ED9D-4958-4061-98DB-7C6111A5DD2E}" dt="2024-02-15T06:25:58.485" v="2626" actId="27636"/>
          <ac:spMkLst>
            <pc:docMk/>
            <pc:sldMk cId="192089047" sldId="755"/>
            <ac:spMk id="5" creationId="{9337F6BE-AD7A-4329-1757-F6EA9DC2EDD3}"/>
          </ac:spMkLst>
        </pc:sp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327939908" sldId="756"/>
        </pc:sldMkLst>
        <pc:spChg chg="del">
          <ac:chgData name="Vinh Hoang Nhu" userId="d2ccfa87-bd55-436a-894a-85c7f0ae780d" providerId="ADAL" clId="{ED91ED9D-4958-4061-98DB-7C6111A5DD2E}" dt="2024-02-15T06:27:10.425" v="2635" actId="478"/>
          <ac:spMkLst>
            <pc:docMk/>
            <pc:sldMk cId="3327939908" sldId="756"/>
            <ac:spMk id="2" creationId="{328ED0D1-0DCD-6E5F-D601-388517CB19C5}"/>
          </ac:spMkLst>
        </pc:spChg>
        <pc:spChg chg="mod">
          <ac:chgData name="Vinh Hoang Nhu" userId="d2ccfa87-bd55-436a-894a-85c7f0ae780d" providerId="ADAL" clId="{ED91ED9D-4958-4061-98DB-7C6111A5DD2E}" dt="2024-02-15T06:23:54.372" v="2623" actId="20577"/>
          <ac:spMkLst>
            <pc:docMk/>
            <pc:sldMk cId="3327939908" sldId="756"/>
            <ac:spMk id="3" creationId="{725B1852-4408-7892-2167-A1324157D980}"/>
          </ac:spMkLst>
        </pc:spChg>
        <pc:picChg chg="add mod">
          <ac:chgData name="Vinh Hoang Nhu" userId="d2ccfa87-bd55-436a-894a-85c7f0ae780d" providerId="ADAL" clId="{ED91ED9D-4958-4061-98DB-7C6111A5DD2E}" dt="2024-02-15T06:27:36.257" v="2646" actId="1440"/>
          <ac:picMkLst>
            <pc:docMk/>
            <pc:sldMk cId="3327939908" sldId="756"/>
            <ac:picMk id="5" creationId="{77A6D3E1-C768-522A-B4E6-1EB2F7A89D52}"/>
          </ac:picMkLst>
        </pc:picChg>
        <pc:picChg chg="add mod">
          <ac:chgData name="Vinh Hoang Nhu" userId="d2ccfa87-bd55-436a-894a-85c7f0ae780d" providerId="ADAL" clId="{ED91ED9D-4958-4061-98DB-7C6111A5DD2E}" dt="2024-02-15T06:27:36.257" v="2646" actId="1440"/>
          <ac:picMkLst>
            <pc:docMk/>
            <pc:sldMk cId="3327939908" sldId="756"/>
            <ac:picMk id="7" creationId="{FBA5BBE7-69E9-2D3A-D93E-D2D2888AFC4D}"/>
          </ac:picMkLst>
        </pc:picChg>
        <pc:picChg chg="add del">
          <ac:chgData name="Vinh Hoang Nhu" userId="d2ccfa87-bd55-436a-894a-85c7f0ae780d" providerId="ADAL" clId="{ED91ED9D-4958-4061-98DB-7C6111A5DD2E}" dt="2024-02-15T06:27:45.654" v="2648" actId="22"/>
          <ac:picMkLst>
            <pc:docMk/>
            <pc:sldMk cId="3327939908" sldId="756"/>
            <ac:picMk id="9" creationId="{7770341E-CE31-94FC-5387-B3B2C8123EED}"/>
          </ac:picMkLst>
        </pc:picChg>
      </pc:sldChg>
      <pc:sldChg chg="add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041855960" sldId="757"/>
        </pc:sldMkLst>
        <pc:picChg chg="add mod">
          <ac:chgData name="Vinh Hoang Nhu" userId="d2ccfa87-bd55-436a-894a-85c7f0ae780d" providerId="ADAL" clId="{ED91ED9D-4958-4061-98DB-7C6111A5DD2E}" dt="2024-02-15T06:29:00.664" v="2656" actId="1440"/>
          <ac:picMkLst>
            <pc:docMk/>
            <pc:sldMk cId="3041855960" sldId="757"/>
            <ac:picMk id="4" creationId="{F427C2E8-A58C-FA68-9093-ED3F22E16B7E}"/>
          </ac:picMkLst>
        </pc:picChg>
        <pc:picChg chg="mod">
          <ac:chgData name="Vinh Hoang Nhu" userId="d2ccfa87-bd55-436a-894a-85c7f0ae780d" providerId="ADAL" clId="{ED91ED9D-4958-4061-98DB-7C6111A5DD2E}" dt="2024-02-15T06:28:17.961" v="2651" actId="1076"/>
          <ac:picMkLst>
            <pc:docMk/>
            <pc:sldMk cId="3041855960" sldId="757"/>
            <ac:picMk id="5" creationId="{5BA51C77-5601-0704-D03C-46323C8CE753}"/>
          </ac:picMkLst>
        </pc:picChg>
        <pc:picChg chg="mod">
          <ac:chgData name="Vinh Hoang Nhu" userId="d2ccfa87-bd55-436a-894a-85c7f0ae780d" providerId="ADAL" clId="{ED91ED9D-4958-4061-98DB-7C6111A5DD2E}" dt="2024-02-15T06:29:34.629" v="2657" actId="14826"/>
          <ac:picMkLst>
            <pc:docMk/>
            <pc:sldMk cId="3041855960" sldId="757"/>
            <ac:picMk id="7" creationId="{2CB9B6DC-C9CE-A5E8-2D5A-1D9B6F97D93B}"/>
          </ac:picMkLst>
        </pc:picChg>
      </pc:sldChg>
      <pc:sldChg chg="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174430037" sldId="758"/>
        </pc:sldMkLst>
        <pc:picChg chg="del">
          <ac:chgData name="Vinh Hoang Nhu" userId="d2ccfa87-bd55-436a-894a-85c7f0ae780d" providerId="ADAL" clId="{ED91ED9D-4958-4061-98DB-7C6111A5DD2E}" dt="2024-02-15T06:31:01.062" v="2660" actId="478"/>
          <ac:picMkLst>
            <pc:docMk/>
            <pc:sldMk cId="2174430037" sldId="758"/>
            <ac:picMk id="4" creationId="{E718D6E0-BA4F-CBA4-C017-03CC4826F046}"/>
          </ac:picMkLst>
        </pc:picChg>
        <pc:picChg chg="mod">
          <ac:chgData name="Vinh Hoang Nhu" userId="d2ccfa87-bd55-436a-894a-85c7f0ae780d" providerId="ADAL" clId="{ED91ED9D-4958-4061-98DB-7C6111A5DD2E}" dt="2024-02-15T06:31:11.305" v="2662" actId="1076"/>
          <ac:picMkLst>
            <pc:docMk/>
            <pc:sldMk cId="2174430037" sldId="758"/>
            <ac:picMk id="5" creationId="{BECB655D-70E0-B314-480E-AC192C57BA21}"/>
          </ac:picMkLst>
        </pc:picChg>
        <pc:picChg chg="mod">
          <ac:chgData name="Vinh Hoang Nhu" userId="d2ccfa87-bd55-436a-894a-85c7f0ae780d" providerId="ADAL" clId="{ED91ED9D-4958-4061-98DB-7C6111A5DD2E}" dt="2024-02-15T06:31:30.798" v="2663" actId="14826"/>
          <ac:picMkLst>
            <pc:docMk/>
            <pc:sldMk cId="2174430037" sldId="758"/>
            <ac:picMk id="7" creationId="{5AA2A4D0-E6F4-8C75-F6B8-780A91E60730}"/>
          </ac:picMkLst>
        </pc:picChg>
      </pc:sldChg>
      <pc:sldChg chg="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474615665" sldId="759"/>
        </pc:sldMkLst>
        <pc:picChg chg="mod">
          <ac:chgData name="Vinh Hoang Nhu" userId="d2ccfa87-bd55-436a-894a-85c7f0ae780d" providerId="ADAL" clId="{ED91ED9D-4958-4061-98DB-7C6111A5DD2E}" dt="2024-02-15T06:32:39.852" v="2669" actId="1076"/>
          <ac:picMkLst>
            <pc:docMk/>
            <pc:sldMk cId="1474615665" sldId="759"/>
            <ac:picMk id="5" creationId="{74C10140-8B88-9CC1-1C5F-45F1DBF9C98C}"/>
          </ac:picMkLst>
        </pc:picChg>
        <pc:picChg chg="mod">
          <ac:chgData name="Vinh Hoang Nhu" userId="d2ccfa87-bd55-436a-894a-85c7f0ae780d" providerId="ADAL" clId="{ED91ED9D-4958-4061-98DB-7C6111A5DD2E}" dt="2024-02-15T06:32:47.787" v="2670" actId="1076"/>
          <ac:picMkLst>
            <pc:docMk/>
            <pc:sldMk cId="1474615665" sldId="759"/>
            <ac:picMk id="7" creationId="{E3C34F85-0CE2-08DA-080E-016316661E5F}"/>
          </ac:picMkLst>
        </pc:picChg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590185726" sldId="760"/>
        </pc:sldMkLst>
        <pc:spChg chg="mod">
          <ac:chgData name="Vinh Hoang Nhu" userId="d2ccfa87-bd55-436a-894a-85c7f0ae780d" providerId="ADAL" clId="{ED91ED9D-4958-4061-98DB-7C6111A5DD2E}" dt="2024-02-15T06:33:19.394" v="2683" actId="20577"/>
          <ac:spMkLst>
            <pc:docMk/>
            <pc:sldMk cId="2590185726" sldId="760"/>
            <ac:spMk id="3" creationId="{ED30D9C1-DD90-9198-0A30-E1F26C2D0E83}"/>
          </ac:spMkLst>
        </pc:spChg>
        <pc:picChg chg="add mod modCrop">
          <ac:chgData name="Vinh Hoang Nhu" userId="d2ccfa87-bd55-436a-894a-85c7f0ae780d" providerId="ADAL" clId="{ED91ED9D-4958-4061-98DB-7C6111A5DD2E}" dt="2024-02-15T06:34:31.701" v="2704" actId="1076"/>
          <ac:picMkLst>
            <pc:docMk/>
            <pc:sldMk cId="2590185726" sldId="760"/>
            <ac:picMk id="4" creationId="{5802D8CE-55B9-9D86-0D3E-77D9CEE1EE3B}"/>
          </ac:picMkLst>
        </pc:picChg>
        <pc:picChg chg="del">
          <ac:chgData name="Vinh Hoang Nhu" userId="d2ccfa87-bd55-436a-894a-85c7f0ae780d" providerId="ADAL" clId="{ED91ED9D-4958-4061-98DB-7C6111A5DD2E}" dt="2024-02-15T06:33:22.492" v="2685" actId="478"/>
          <ac:picMkLst>
            <pc:docMk/>
            <pc:sldMk cId="2590185726" sldId="760"/>
            <ac:picMk id="5" creationId="{603A675B-037E-9253-F123-BB7908242E5F}"/>
          </ac:picMkLst>
        </pc:picChg>
        <pc:picChg chg="del">
          <ac:chgData name="Vinh Hoang Nhu" userId="d2ccfa87-bd55-436a-894a-85c7f0ae780d" providerId="ADAL" clId="{ED91ED9D-4958-4061-98DB-7C6111A5DD2E}" dt="2024-02-15T06:33:21.981" v="2684" actId="478"/>
          <ac:picMkLst>
            <pc:docMk/>
            <pc:sldMk cId="2590185726" sldId="760"/>
            <ac:picMk id="7" creationId="{94AD2D6C-CADB-A05F-A049-04438CB04EC5}"/>
          </ac:picMkLst>
        </pc:picChg>
        <pc:picChg chg="add mod">
          <ac:chgData name="Vinh Hoang Nhu" userId="d2ccfa87-bd55-436a-894a-85c7f0ae780d" providerId="ADAL" clId="{ED91ED9D-4958-4061-98DB-7C6111A5DD2E}" dt="2024-02-15T06:34:31.701" v="2704" actId="1076"/>
          <ac:picMkLst>
            <pc:docMk/>
            <pc:sldMk cId="2590185726" sldId="760"/>
            <ac:picMk id="8" creationId="{7094F9F8-C725-A270-EF98-4B7AE36BD339}"/>
          </ac:picMkLst>
        </pc:picChg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413185565" sldId="761"/>
        </pc:sldMkLst>
        <pc:picChg chg="del mod">
          <ac:chgData name="Vinh Hoang Nhu" userId="d2ccfa87-bd55-436a-894a-85c7f0ae780d" providerId="ADAL" clId="{ED91ED9D-4958-4061-98DB-7C6111A5DD2E}" dt="2024-02-15T06:35:03.031" v="2708" actId="478"/>
          <ac:picMkLst>
            <pc:docMk/>
            <pc:sldMk cId="3413185565" sldId="761"/>
            <ac:picMk id="4" creationId="{7C96F9F8-19C2-146B-A409-40A9D22B577E}"/>
          </ac:picMkLst>
        </pc:picChg>
        <pc:picChg chg="add mod">
          <ac:chgData name="Vinh Hoang Nhu" userId="d2ccfa87-bd55-436a-894a-85c7f0ae780d" providerId="ADAL" clId="{ED91ED9D-4958-4061-98DB-7C6111A5DD2E}" dt="2024-02-15T06:35:21.217" v="2713" actId="1076"/>
          <ac:picMkLst>
            <pc:docMk/>
            <pc:sldMk cId="3413185565" sldId="761"/>
            <ac:picMk id="5" creationId="{BB101F3E-9674-421C-585C-DCB75FC1943C}"/>
          </ac:picMkLst>
        </pc:picChg>
        <pc:picChg chg="del">
          <ac:chgData name="Vinh Hoang Nhu" userId="d2ccfa87-bd55-436a-894a-85c7f0ae780d" providerId="ADAL" clId="{ED91ED9D-4958-4061-98DB-7C6111A5DD2E}" dt="2024-02-15T06:35:09.751" v="2712" actId="478"/>
          <ac:picMkLst>
            <pc:docMk/>
            <pc:sldMk cId="3413185565" sldId="761"/>
            <ac:picMk id="8" creationId="{229BEF85-B1E5-ECC5-37F9-FB74508488F9}"/>
          </ac:picMkLst>
        </pc:picChg>
      </pc:sldChg>
      <pc:sldChg chg="add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3275496995" sldId="762"/>
        </pc:sldMkLst>
        <pc:picChg chg="add mod">
          <ac:chgData name="Vinh Hoang Nhu" userId="d2ccfa87-bd55-436a-894a-85c7f0ae780d" providerId="ADAL" clId="{ED91ED9D-4958-4061-98DB-7C6111A5DD2E}" dt="2024-02-15T06:37:32.070" v="2731" actId="1076"/>
          <ac:picMkLst>
            <pc:docMk/>
            <pc:sldMk cId="3275496995" sldId="762"/>
            <ac:picMk id="4" creationId="{00C455C1-7BFC-A235-2FD6-D8D7CDD9B7A9}"/>
          </ac:picMkLst>
        </pc:picChg>
        <pc:picChg chg="mod">
          <ac:chgData name="Vinh Hoang Nhu" userId="d2ccfa87-bd55-436a-894a-85c7f0ae780d" providerId="ADAL" clId="{ED91ED9D-4958-4061-98DB-7C6111A5DD2E}" dt="2024-02-15T06:39:30.745" v="2755" actId="1076"/>
          <ac:picMkLst>
            <pc:docMk/>
            <pc:sldMk cId="3275496995" sldId="762"/>
            <ac:picMk id="5" creationId="{9C45BCA3-465C-8DF2-0EB0-9F84C0740475}"/>
          </ac:picMkLst>
        </pc:picChg>
        <pc:picChg chg="add mod modCrop">
          <ac:chgData name="Vinh Hoang Nhu" userId="d2ccfa87-bd55-436a-894a-85c7f0ae780d" providerId="ADAL" clId="{ED91ED9D-4958-4061-98DB-7C6111A5DD2E}" dt="2024-02-15T06:37:45.570" v="2735" actId="1076"/>
          <ac:picMkLst>
            <pc:docMk/>
            <pc:sldMk cId="3275496995" sldId="762"/>
            <ac:picMk id="6" creationId="{ABEE2477-FD16-14CD-1D0C-F776937D888D}"/>
          </ac:picMkLst>
        </pc:picChg>
        <pc:cxnChg chg="add mod">
          <ac:chgData name="Vinh Hoang Nhu" userId="d2ccfa87-bd55-436a-894a-85c7f0ae780d" providerId="ADAL" clId="{ED91ED9D-4958-4061-98DB-7C6111A5DD2E}" dt="2024-02-15T06:38:08.183" v="2739" actId="14100"/>
          <ac:cxnSpMkLst>
            <pc:docMk/>
            <pc:sldMk cId="3275496995" sldId="762"/>
            <ac:cxnSpMk id="7" creationId="{4A27AD4A-A171-8A68-302A-8EA1644C11B9}"/>
          </ac:cxnSpMkLst>
        </pc:cxnChg>
        <pc:cxnChg chg="add mod">
          <ac:chgData name="Vinh Hoang Nhu" userId="d2ccfa87-bd55-436a-894a-85c7f0ae780d" providerId="ADAL" clId="{ED91ED9D-4958-4061-98DB-7C6111A5DD2E}" dt="2024-02-15T06:38:13.239" v="2742" actId="14100"/>
          <ac:cxnSpMkLst>
            <pc:docMk/>
            <pc:sldMk cId="3275496995" sldId="762"/>
            <ac:cxnSpMk id="9" creationId="{4D85986C-A354-D6EC-0BA7-9962C707BD70}"/>
          </ac:cxnSpMkLst>
        </pc:cxnChg>
        <pc:cxnChg chg="add mod">
          <ac:chgData name="Vinh Hoang Nhu" userId="d2ccfa87-bd55-436a-894a-85c7f0ae780d" providerId="ADAL" clId="{ED91ED9D-4958-4061-98DB-7C6111A5DD2E}" dt="2024-02-15T06:38:19.613" v="2746" actId="14100"/>
          <ac:cxnSpMkLst>
            <pc:docMk/>
            <pc:sldMk cId="3275496995" sldId="762"/>
            <ac:cxnSpMk id="11" creationId="{9F657D0B-2FFF-3D30-8764-DF12D374292C}"/>
          </ac:cxnSpMkLst>
        </pc:cxnChg>
      </pc:sldChg>
      <pc:sldChg chg="add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973553783" sldId="763"/>
        </pc:sldMkLst>
        <pc:picChg chg="add mod">
          <ac:chgData name="Vinh Hoang Nhu" userId="d2ccfa87-bd55-436a-894a-85c7f0ae780d" providerId="ADAL" clId="{ED91ED9D-4958-4061-98DB-7C6111A5DD2E}" dt="2024-02-15T06:39:53.901" v="2760" actId="1440"/>
          <ac:picMkLst>
            <pc:docMk/>
            <pc:sldMk cId="973553783" sldId="763"/>
            <ac:picMk id="4" creationId="{74FE3F34-68E9-5A48-6353-F6FC56F78163}"/>
          </ac:picMkLst>
        </pc:picChg>
        <pc:picChg chg="mod">
          <ac:chgData name="Vinh Hoang Nhu" userId="d2ccfa87-bd55-436a-894a-85c7f0ae780d" providerId="ADAL" clId="{ED91ED9D-4958-4061-98DB-7C6111A5DD2E}" dt="2024-02-15T06:38:57.686" v="2751" actId="1076"/>
          <ac:picMkLst>
            <pc:docMk/>
            <pc:sldMk cId="973553783" sldId="763"/>
            <ac:picMk id="5" creationId="{15606B7D-3728-6100-2D15-89E9AD1AA601}"/>
          </ac:picMkLst>
        </pc:pic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976779196" sldId="764"/>
        </pc:sldMkLst>
        <pc:spChg chg="mod">
          <ac:chgData name="Vinh Hoang Nhu" userId="d2ccfa87-bd55-436a-894a-85c7f0ae780d" providerId="ADAL" clId="{ED91ED9D-4958-4061-98DB-7C6111A5DD2E}" dt="2024-02-15T06:41:09.629" v="2787" actId="20577"/>
          <ac:spMkLst>
            <pc:docMk/>
            <pc:sldMk cId="1976779196" sldId="764"/>
            <ac:spMk id="2" creationId="{27848A36-209F-1B26-068F-FE3CA0C826C7}"/>
          </ac:spMkLst>
        </pc:spChg>
      </pc:sldChg>
      <pc:sldChg chg="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649824747" sldId="765"/>
        </pc:sldMkLst>
        <pc:spChg chg="mod">
          <ac:chgData name="Vinh Hoang Nhu" userId="d2ccfa87-bd55-436a-894a-85c7f0ae780d" providerId="ADAL" clId="{ED91ED9D-4958-4061-98DB-7C6111A5DD2E}" dt="2024-02-15T06:44:13.809" v="2818" actId="27636"/>
          <ac:spMkLst>
            <pc:docMk/>
            <pc:sldMk cId="1649824747" sldId="765"/>
            <ac:spMk id="2" creationId="{442FE680-215F-0DB7-34C2-DA509288DBA5}"/>
          </ac:spMkLst>
        </pc:spChg>
        <pc:spChg chg="mod">
          <ac:chgData name="Vinh Hoang Nhu" userId="d2ccfa87-bd55-436a-894a-85c7f0ae780d" providerId="ADAL" clId="{ED91ED9D-4958-4061-98DB-7C6111A5DD2E}" dt="2024-02-15T06:41:18.815" v="2801" actId="20577"/>
          <ac:spMkLst>
            <pc:docMk/>
            <pc:sldMk cId="1649824747" sldId="765"/>
            <ac:spMk id="3" creationId="{B22C85B2-2B75-5BC2-4ECD-72CB49865D62}"/>
          </ac:spMkLst>
        </pc:spChg>
      </pc:sldChg>
      <pc:sldChg chg="add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2959318888" sldId="766"/>
        </pc:sldMkLst>
        <pc:spChg chg="mod">
          <ac:chgData name="Vinh Hoang Nhu" userId="d2ccfa87-bd55-436a-894a-85c7f0ae780d" providerId="ADAL" clId="{ED91ED9D-4958-4061-98DB-7C6111A5DD2E}" dt="2024-02-15T06:45:23.223" v="3025" actId="20577"/>
          <ac:spMkLst>
            <pc:docMk/>
            <pc:sldMk cId="2959318888" sldId="766"/>
            <ac:spMk id="2" creationId="{BF60D57F-2F1B-30FC-75D6-528098088013}"/>
          </ac:spMkLst>
        </pc:spChg>
        <pc:picChg chg="add mod">
          <ac:chgData name="Vinh Hoang Nhu" userId="d2ccfa87-bd55-436a-894a-85c7f0ae780d" providerId="ADAL" clId="{ED91ED9D-4958-4061-98DB-7C6111A5DD2E}" dt="2024-02-15T06:45:07.697" v="2952" actId="14100"/>
          <ac:picMkLst>
            <pc:docMk/>
            <pc:sldMk cId="2959318888" sldId="766"/>
            <ac:picMk id="5" creationId="{F69DB5B3-F904-6149-D687-B165E8376014}"/>
          </ac:picMkLst>
        </pc:picChg>
      </pc:sldChg>
      <pc:sldChg chg="addSp delSp 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1932696770" sldId="767"/>
        </pc:sldMkLst>
        <pc:spChg chg="del">
          <ac:chgData name="Vinh Hoang Nhu" userId="d2ccfa87-bd55-436a-894a-85c7f0ae780d" providerId="ADAL" clId="{ED91ED9D-4958-4061-98DB-7C6111A5DD2E}" dt="2024-02-15T06:44:01.678" v="2810"/>
          <ac:spMkLst>
            <pc:docMk/>
            <pc:sldMk cId="1932696770" sldId="767"/>
            <ac:spMk id="2" creationId="{50EACF16-2E80-AF81-D52C-457477D301A4}"/>
          </ac:spMkLst>
        </pc:spChg>
        <pc:spChg chg="mod">
          <ac:chgData name="Vinh Hoang Nhu" userId="d2ccfa87-bd55-436a-894a-85c7f0ae780d" providerId="ADAL" clId="{ED91ED9D-4958-4061-98DB-7C6111A5DD2E}" dt="2024-02-15T06:43:08.813" v="2809" actId="20577"/>
          <ac:spMkLst>
            <pc:docMk/>
            <pc:sldMk cId="1932696770" sldId="767"/>
            <ac:spMk id="3" creationId="{0B00D3C0-86A8-05BC-44F4-CEEED8BD5E22}"/>
          </ac:spMkLst>
        </pc:spChg>
        <pc:spChg chg="add del mod">
          <ac:chgData name="Vinh Hoang Nhu" userId="d2ccfa87-bd55-436a-894a-85c7f0ae780d" providerId="ADAL" clId="{ED91ED9D-4958-4061-98DB-7C6111A5DD2E}" dt="2024-02-15T06:48:17.678" v="3026" actId="478"/>
          <ac:spMkLst>
            <pc:docMk/>
            <pc:sldMk cId="1932696770" sldId="767"/>
            <ac:spMk id="4" creationId="{02EDE300-3BF2-9076-BC95-D6E85A82C513}"/>
          </ac:spMkLst>
        </pc:spChg>
        <pc:picChg chg="add mod">
          <ac:chgData name="Vinh Hoang Nhu" userId="d2ccfa87-bd55-436a-894a-85c7f0ae780d" providerId="ADAL" clId="{ED91ED9D-4958-4061-98DB-7C6111A5DD2E}" dt="2024-02-15T06:51:18.006" v="3054" actId="1076"/>
          <ac:picMkLst>
            <pc:docMk/>
            <pc:sldMk cId="1932696770" sldId="767"/>
            <ac:picMk id="6" creationId="{AE61C7D8-4033-F14D-3350-B3E151FDAFB8}"/>
          </ac:picMkLst>
        </pc:picChg>
        <pc:picChg chg="add mod">
          <ac:chgData name="Vinh Hoang Nhu" userId="d2ccfa87-bd55-436a-894a-85c7f0ae780d" providerId="ADAL" clId="{ED91ED9D-4958-4061-98DB-7C6111A5DD2E}" dt="2024-02-15T06:51:19.701" v="3055" actId="1076"/>
          <ac:picMkLst>
            <pc:docMk/>
            <pc:sldMk cId="1932696770" sldId="767"/>
            <ac:picMk id="8" creationId="{21ABA8D6-C901-7CED-6CF6-949F6D2BFAD6}"/>
          </ac:picMkLst>
        </pc:picChg>
        <pc:picChg chg="add mod">
          <ac:chgData name="Vinh Hoang Nhu" userId="d2ccfa87-bd55-436a-894a-85c7f0ae780d" providerId="ADAL" clId="{ED91ED9D-4958-4061-98DB-7C6111A5DD2E}" dt="2024-02-15T06:51:49.435" v="3064" actId="1440"/>
          <ac:picMkLst>
            <pc:docMk/>
            <pc:sldMk cId="1932696770" sldId="767"/>
            <ac:picMk id="21" creationId="{5B53EB6F-6DB9-7A1A-5D03-42BB829FCA70}"/>
          </ac:picMkLst>
        </pc:picChg>
        <pc:cxnChg chg="add mod">
          <ac:chgData name="Vinh Hoang Nhu" userId="d2ccfa87-bd55-436a-894a-85c7f0ae780d" providerId="ADAL" clId="{ED91ED9D-4958-4061-98DB-7C6111A5DD2E}" dt="2024-02-15T06:54:41.386" v="3081" actId="14100"/>
          <ac:cxnSpMkLst>
            <pc:docMk/>
            <pc:sldMk cId="1932696770" sldId="767"/>
            <ac:cxnSpMk id="9" creationId="{F83180A6-A1C9-00C8-9C5C-93700D12B6AC}"/>
          </ac:cxnSpMkLst>
        </pc:cxnChg>
        <pc:cxnChg chg="add mod">
          <ac:chgData name="Vinh Hoang Nhu" userId="d2ccfa87-bd55-436a-894a-85c7f0ae780d" providerId="ADAL" clId="{ED91ED9D-4958-4061-98DB-7C6111A5DD2E}" dt="2024-02-15T06:51:54.538" v="3065" actId="14100"/>
          <ac:cxnSpMkLst>
            <pc:docMk/>
            <pc:sldMk cId="1932696770" sldId="767"/>
            <ac:cxnSpMk id="13" creationId="{3F368C06-11C5-A80C-822F-EF42B9439E52}"/>
          </ac:cxnSpMkLst>
        </pc:cxnChg>
        <pc:cxnChg chg="add mod">
          <ac:chgData name="Vinh Hoang Nhu" userId="d2ccfa87-bd55-436a-894a-85c7f0ae780d" providerId="ADAL" clId="{ED91ED9D-4958-4061-98DB-7C6111A5DD2E}" dt="2024-02-15T06:52:01.123" v="3069" actId="14100"/>
          <ac:cxnSpMkLst>
            <pc:docMk/>
            <pc:sldMk cId="1932696770" sldId="767"/>
            <ac:cxnSpMk id="23" creationId="{6D124741-2060-976B-E87A-28C245177D30}"/>
          </ac:cxnSpMkLst>
        </pc:cxnChg>
      </pc:sldChg>
      <pc:sldChg chg="modSp add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4205970040" sldId="768"/>
        </pc:sldMkLst>
        <pc:picChg chg="mod">
          <ac:chgData name="Vinh Hoang Nhu" userId="d2ccfa87-bd55-436a-894a-85c7f0ae780d" providerId="ADAL" clId="{ED91ED9D-4958-4061-98DB-7C6111A5DD2E}" dt="2024-02-15T06:53:12.576" v="3071" actId="14826"/>
          <ac:picMkLst>
            <pc:docMk/>
            <pc:sldMk cId="4205970040" sldId="768"/>
            <ac:picMk id="6" creationId="{11D4A628-4F06-0054-A1AB-604B9726FE81}"/>
          </ac:picMkLst>
        </pc:picChg>
        <pc:picChg chg="mod">
          <ac:chgData name="Vinh Hoang Nhu" userId="d2ccfa87-bd55-436a-894a-85c7f0ae780d" providerId="ADAL" clId="{ED91ED9D-4958-4061-98DB-7C6111A5DD2E}" dt="2024-02-15T06:53:44.508" v="3073" actId="14826"/>
          <ac:picMkLst>
            <pc:docMk/>
            <pc:sldMk cId="4205970040" sldId="768"/>
            <ac:picMk id="8" creationId="{333102DC-E071-E3C0-6A33-86E085E00FF1}"/>
          </ac:picMkLst>
        </pc:picChg>
        <pc:picChg chg="mod">
          <ac:chgData name="Vinh Hoang Nhu" userId="d2ccfa87-bd55-436a-894a-85c7f0ae780d" providerId="ADAL" clId="{ED91ED9D-4958-4061-98DB-7C6111A5DD2E}" dt="2024-02-15T06:54:24.987" v="3078" actId="14826"/>
          <ac:picMkLst>
            <pc:docMk/>
            <pc:sldMk cId="4205970040" sldId="768"/>
            <ac:picMk id="21" creationId="{DFCBB70E-B7E5-1531-B468-CAD989F4D4B8}"/>
          </ac:picMkLst>
        </pc:picChg>
        <pc:cxnChg chg="mod">
          <ac:chgData name="Vinh Hoang Nhu" userId="d2ccfa87-bd55-436a-894a-85c7f0ae780d" providerId="ADAL" clId="{ED91ED9D-4958-4061-98DB-7C6111A5DD2E}" dt="2024-02-15T06:53:50.611" v="3075" actId="14100"/>
          <ac:cxnSpMkLst>
            <pc:docMk/>
            <pc:sldMk cId="4205970040" sldId="768"/>
            <ac:cxnSpMk id="9" creationId="{EAF28C98-B9FC-3A48-63CC-4E90BABE2593}"/>
          </ac:cxnSpMkLst>
        </pc:cxnChg>
        <pc:cxnChg chg="mod">
          <ac:chgData name="Vinh Hoang Nhu" userId="d2ccfa87-bd55-436a-894a-85c7f0ae780d" providerId="ADAL" clId="{ED91ED9D-4958-4061-98DB-7C6111A5DD2E}" dt="2024-02-15T06:54:02.364" v="3077" actId="14100"/>
          <ac:cxnSpMkLst>
            <pc:docMk/>
            <pc:sldMk cId="4205970040" sldId="768"/>
            <ac:cxnSpMk id="13" creationId="{D6FA7145-F4CD-89A0-720D-2230708DC1EB}"/>
          </ac:cxnSpMkLst>
        </pc:cxnChg>
        <pc:cxnChg chg="mod">
          <ac:chgData name="Vinh Hoang Nhu" userId="d2ccfa87-bd55-436a-894a-85c7f0ae780d" providerId="ADAL" clId="{ED91ED9D-4958-4061-98DB-7C6111A5DD2E}" dt="2024-02-15T06:54:29.978" v="3080" actId="14100"/>
          <ac:cxnSpMkLst>
            <pc:docMk/>
            <pc:sldMk cId="4205970040" sldId="768"/>
            <ac:cxnSpMk id="23" creationId="{445A9A64-86DA-20A6-48C7-0CF28C40D7B8}"/>
          </ac:cxnSpMkLst>
        </pc:cxnChg>
      </pc:sldChg>
      <pc:sldChg chg="addSp delSp modSp new del mod">
        <pc:chgData name="Vinh Hoang Nhu" userId="d2ccfa87-bd55-436a-894a-85c7f0ae780d" providerId="ADAL" clId="{ED91ED9D-4958-4061-98DB-7C6111A5DD2E}" dt="2024-02-15T07:02:08.160" v="3178" actId="47"/>
        <pc:sldMkLst>
          <pc:docMk/>
          <pc:sldMk cId="493458613" sldId="769"/>
        </pc:sldMkLst>
        <pc:spChg chg="del">
          <ac:chgData name="Vinh Hoang Nhu" userId="d2ccfa87-bd55-436a-894a-85c7f0ae780d" providerId="ADAL" clId="{ED91ED9D-4958-4061-98DB-7C6111A5DD2E}" dt="2024-02-15T06:55:57.919" v="3119" actId="478"/>
          <ac:spMkLst>
            <pc:docMk/>
            <pc:sldMk cId="493458613" sldId="769"/>
            <ac:spMk id="2" creationId="{3C99360E-AEC1-F377-17AA-503B24D4A410}"/>
          </ac:spMkLst>
        </pc:spChg>
        <pc:spChg chg="mod">
          <ac:chgData name="Vinh Hoang Nhu" userId="d2ccfa87-bd55-436a-894a-85c7f0ae780d" providerId="ADAL" clId="{ED91ED9D-4958-4061-98DB-7C6111A5DD2E}" dt="2024-02-15T06:57:43.272" v="3139" actId="14100"/>
          <ac:spMkLst>
            <pc:docMk/>
            <pc:sldMk cId="493458613" sldId="769"/>
            <ac:spMk id="3" creationId="{9F80862C-DC66-75B1-736A-DB2FFD1E8106}"/>
          </ac:spMkLst>
        </pc:spChg>
        <pc:picChg chg="add mod">
          <ac:chgData name="Vinh Hoang Nhu" userId="d2ccfa87-bd55-436a-894a-85c7f0ae780d" providerId="ADAL" clId="{ED91ED9D-4958-4061-98DB-7C6111A5DD2E}" dt="2024-02-15T06:56:07.759" v="3124" actId="14100"/>
          <ac:picMkLst>
            <pc:docMk/>
            <pc:sldMk cId="493458613" sldId="769"/>
            <ac:picMk id="5" creationId="{793B6412-30A6-B028-D53F-F95625B9D633}"/>
          </ac:picMkLst>
        </pc:picChg>
        <pc:picChg chg="add mod">
          <ac:chgData name="Vinh Hoang Nhu" userId="d2ccfa87-bd55-436a-894a-85c7f0ae780d" providerId="ADAL" clId="{ED91ED9D-4958-4061-98DB-7C6111A5DD2E}" dt="2024-02-15T06:57:45.102" v="3140" actId="1076"/>
          <ac:picMkLst>
            <pc:docMk/>
            <pc:sldMk cId="493458613" sldId="769"/>
            <ac:picMk id="6" creationId="{B1A875CB-48CA-3104-E842-E59FDF1C8555}"/>
          </ac:picMkLst>
        </pc:picChg>
        <pc:picChg chg="add mod ord">
          <ac:chgData name="Vinh Hoang Nhu" userId="d2ccfa87-bd55-436a-894a-85c7f0ae780d" providerId="ADAL" clId="{ED91ED9D-4958-4061-98DB-7C6111A5DD2E}" dt="2024-02-15T06:58:22.943" v="3152" actId="1440"/>
          <ac:picMkLst>
            <pc:docMk/>
            <pc:sldMk cId="493458613" sldId="769"/>
            <ac:picMk id="8" creationId="{74E16996-8C65-F36C-0E1B-DA5380A7AE51}"/>
          </ac:picMkLst>
        </pc:picChg>
        <pc:picChg chg="add mod">
          <ac:chgData name="Vinh Hoang Nhu" userId="d2ccfa87-bd55-436a-894a-85c7f0ae780d" providerId="ADAL" clId="{ED91ED9D-4958-4061-98DB-7C6111A5DD2E}" dt="2024-02-15T06:58:22.943" v="3152" actId="1440"/>
          <ac:picMkLst>
            <pc:docMk/>
            <pc:sldMk cId="493458613" sldId="769"/>
            <ac:picMk id="10" creationId="{00657659-5684-F539-F4B3-2C6CBB6F2BF1}"/>
          </ac:picMkLst>
        </pc:picChg>
        <pc:cxnChg chg="add mod">
          <ac:chgData name="Vinh Hoang Nhu" userId="d2ccfa87-bd55-436a-894a-85c7f0ae780d" providerId="ADAL" clId="{ED91ED9D-4958-4061-98DB-7C6111A5DD2E}" dt="2024-02-15T06:58:32.142" v="3155" actId="14100"/>
          <ac:cxnSpMkLst>
            <pc:docMk/>
            <pc:sldMk cId="493458613" sldId="769"/>
            <ac:cxnSpMk id="11" creationId="{5DF1DA9F-7F2F-BE1C-47EA-EB0420D97ECD}"/>
          </ac:cxnSpMkLst>
        </pc:cxnChg>
        <pc:cxnChg chg="add mod">
          <ac:chgData name="Vinh Hoang Nhu" userId="d2ccfa87-bd55-436a-894a-85c7f0ae780d" providerId="ADAL" clId="{ED91ED9D-4958-4061-98DB-7C6111A5DD2E}" dt="2024-02-15T06:58:37.294" v="3158" actId="14100"/>
          <ac:cxnSpMkLst>
            <pc:docMk/>
            <pc:sldMk cId="493458613" sldId="769"/>
            <ac:cxnSpMk id="13" creationId="{5245821F-5E16-2D51-97B5-E5A054CE8492}"/>
          </ac:cxnSpMkLst>
        </pc:cxnChg>
      </pc:sldChg>
      <pc:sldMasterChg chg="delSldLayout">
        <pc:chgData name="Vinh Hoang Nhu" userId="d2ccfa87-bd55-436a-894a-85c7f0ae780d" providerId="ADAL" clId="{ED91ED9D-4958-4061-98DB-7C6111A5DD2E}" dt="2024-02-06T14:10:45.892" v="0" actId="47"/>
        <pc:sldMasterMkLst>
          <pc:docMk/>
          <pc:sldMasterMk cId="91966569" sldId="2147483692"/>
        </pc:sldMasterMkLst>
        <pc:sldLayoutChg chg="del">
          <pc:chgData name="Vinh Hoang Nhu" userId="d2ccfa87-bd55-436a-894a-85c7f0ae780d" providerId="ADAL" clId="{ED91ED9D-4958-4061-98DB-7C6111A5DD2E}" dt="2024-02-06T14:10:45.892" v="0" actId="47"/>
          <pc:sldLayoutMkLst>
            <pc:docMk/>
            <pc:sldMasterMk cId="91966569" sldId="2147483692"/>
            <pc:sldLayoutMk cId="2376811005" sldId="2147483701"/>
          </pc:sldLayoutMkLst>
        </pc:sldLayoutChg>
      </pc:sldMasterChg>
    </pc:docChg>
  </pc:docChgLst>
  <pc:docChgLst>
    <pc:chgData name="Vinh Hoang Nhu" userId="d2ccfa87-bd55-436a-894a-85c7f0ae780d" providerId="ADAL" clId="{2ABB803F-E52B-4CF0-9B1B-E5C02EC4C5EA}"/>
    <pc:docChg chg="undo custSel addSld delSld modSld sldOrd">
      <pc:chgData name="Vinh Hoang Nhu" userId="d2ccfa87-bd55-436a-894a-85c7f0ae780d" providerId="ADAL" clId="{2ABB803F-E52B-4CF0-9B1B-E5C02EC4C5EA}" dt="2024-02-18T08:03:28.719" v="2254" actId="1076"/>
      <pc:docMkLst>
        <pc:docMk/>
      </pc:docMkLst>
      <pc:sldChg chg="modSp mod">
        <pc:chgData name="Vinh Hoang Nhu" userId="d2ccfa87-bd55-436a-894a-85c7f0ae780d" providerId="ADAL" clId="{2ABB803F-E52B-4CF0-9B1B-E5C02EC4C5EA}" dt="2024-02-16T07:03:33.379" v="48" actId="20577"/>
        <pc:sldMkLst>
          <pc:docMk/>
          <pc:sldMk cId="3637071635" sldId="676"/>
        </pc:sldMkLst>
        <pc:spChg chg="mod">
          <ac:chgData name="Vinh Hoang Nhu" userId="d2ccfa87-bd55-436a-894a-85c7f0ae780d" providerId="ADAL" clId="{2ABB803F-E52B-4CF0-9B1B-E5C02EC4C5EA}" dt="2024-02-16T07:03:33.379" v="48" actId="20577"/>
          <ac:spMkLst>
            <pc:docMk/>
            <pc:sldMk cId="3637071635" sldId="676"/>
            <ac:spMk id="2" creationId="{BB2772F4-A3A3-4D2D-AC24-CFAF45CBBF9D}"/>
          </ac:spMkLst>
        </pc:spChg>
      </pc:sldChg>
      <pc:sldChg chg="modSp mod">
        <pc:chgData name="Vinh Hoang Nhu" userId="d2ccfa87-bd55-436a-894a-85c7f0ae780d" providerId="ADAL" clId="{2ABB803F-E52B-4CF0-9B1B-E5C02EC4C5EA}" dt="2024-02-16T07:07:57.586" v="161" actId="20577"/>
        <pc:sldMkLst>
          <pc:docMk/>
          <pc:sldMk cId="2180537562" sldId="677"/>
        </pc:sldMkLst>
        <pc:spChg chg="mod">
          <ac:chgData name="Vinh Hoang Nhu" userId="d2ccfa87-bd55-436a-894a-85c7f0ae780d" providerId="ADAL" clId="{2ABB803F-E52B-4CF0-9B1B-E5C02EC4C5EA}" dt="2024-02-16T07:06:28.823" v="96" actId="113"/>
          <ac:spMkLst>
            <pc:docMk/>
            <pc:sldMk cId="2180537562" sldId="677"/>
            <ac:spMk id="2" creationId="{51C460D9-CDDC-9FAF-DB74-7E6AA10D05C5}"/>
          </ac:spMkLst>
        </pc:spChg>
        <pc:spChg chg="mod">
          <ac:chgData name="Vinh Hoang Nhu" userId="d2ccfa87-bd55-436a-894a-85c7f0ae780d" providerId="ADAL" clId="{2ABB803F-E52B-4CF0-9B1B-E5C02EC4C5EA}" dt="2024-02-16T07:07:57.586" v="161" actId="20577"/>
          <ac:spMkLst>
            <pc:docMk/>
            <pc:sldMk cId="2180537562" sldId="677"/>
            <ac:spMk id="3" creationId="{8EF86776-6633-ED22-4063-30563488608E}"/>
          </ac:spMkLst>
        </pc:spChg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2215661243" sldId="678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2981025435" sldId="679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4063737385" sldId="680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3264565614" sldId="681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631775248" sldId="682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4090652945" sldId="683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3567871918" sldId="684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2188686667" sldId="685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63200733" sldId="686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337495873" sldId="687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2807691833" sldId="688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1983953592" sldId="689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913761958" sldId="690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679365407" sldId="691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3406208894" sldId="692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1751230454" sldId="693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2404296201" sldId="694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2714205122" sldId="695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1206047718" sldId="696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3145405508" sldId="697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3736267592" sldId="698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139327123" sldId="699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2339618358" sldId="700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486478320" sldId="701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1280524614" sldId="702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772212217" sldId="703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3380549454" sldId="704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588160278" sldId="705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3044510509" sldId="706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3751393035" sldId="707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4107107278" sldId="708"/>
        </pc:sldMkLst>
      </pc:sldChg>
      <pc:sldChg chg="del">
        <pc:chgData name="Vinh Hoang Nhu" userId="d2ccfa87-bd55-436a-894a-85c7f0ae780d" providerId="ADAL" clId="{2ABB803F-E52B-4CF0-9B1B-E5C02EC4C5EA}" dt="2024-02-16T07:03:59.196" v="79" actId="47"/>
        <pc:sldMkLst>
          <pc:docMk/>
          <pc:sldMk cId="2945328084" sldId="709"/>
        </pc:sldMkLst>
      </pc:sldChg>
      <pc:sldChg chg="modSp new mod">
        <pc:chgData name="Vinh Hoang Nhu" userId="d2ccfa87-bd55-436a-894a-85c7f0ae780d" providerId="ADAL" clId="{2ABB803F-E52B-4CF0-9B1B-E5C02EC4C5EA}" dt="2024-02-16T07:07:21.436" v="131" actId="20577"/>
        <pc:sldMkLst>
          <pc:docMk/>
          <pc:sldMk cId="86752800" sldId="711"/>
        </pc:sldMkLst>
        <pc:spChg chg="mod">
          <ac:chgData name="Vinh Hoang Nhu" userId="d2ccfa87-bd55-436a-894a-85c7f0ae780d" providerId="ADAL" clId="{2ABB803F-E52B-4CF0-9B1B-E5C02EC4C5EA}" dt="2024-02-16T07:07:21.436" v="131" actId="20577"/>
          <ac:spMkLst>
            <pc:docMk/>
            <pc:sldMk cId="86752800" sldId="711"/>
            <ac:spMk id="2" creationId="{C19FE325-BAC2-2BC0-51B9-01DF03DEF7A2}"/>
          </ac:spMkLst>
        </pc:spChg>
        <pc:spChg chg="mod">
          <ac:chgData name="Vinh Hoang Nhu" userId="d2ccfa87-bd55-436a-894a-85c7f0ae780d" providerId="ADAL" clId="{2ABB803F-E52B-4CF0-9B1B-E5C02EC4C5EA}" dt="2024-02-16T07:06:43.763" v="122" actId="20577"/>
          <ac:spMkLst>
            <pc:docMk/>
            <pc:sldMk cId="86752800" sldId="711"/>
            <ac:spMk id="3" creationId="{BA647F26-3E9E-128E-F8DF-6BA1760AB8EB}"/>
          </ac:spMkLst>
        </pc:spChg>
      </pc:sldChg>
      <pc:sldChg chg="addSp delSp modSp new mod modClrScheme chgLayout">
        <pc:chgData name="Vinh Hoang Nhu" userId="d2ccfa87-bd55-436a-894a-85c7f0ae780d" providerId="ADAL" clId="{2ABB803F-E52B-4CF0-9B1B-E5C02EC4C5EA}" dt="2024-02-16T07:09:29.901" v="201" actId="113"/>
        <pc:sldMkLst>
          <pc:docMk/>
          <pc:sldMk cId="824889302" sldId="712"/>
        </pc:sldMkLst>
        <pc:spChg chg="del mod ord">
          <ac:chgData name="Vinh Hoang Nhu" userId="d2ccfa87-bd55-436a-894a-85c7f0ae780d" providerId="ADAL" clId="{2ABB803F-E52B-4CF0-9B1B-E5C02EC4C5EA}" dt="2024-02-16T07:08:21.143" v="187" actId="700"/>
          <ac:spMkLst>
            <pc:docMk/>
            <pc:sldMk cId="824889302" sldId="712"/>
            <ac:spMk id="2" creationId="{EC04EFF8-4B6E-2A3B-60DE-BAC61870466F}"/>
          </ac:spMkLst>
        </pc:spChg>
        <pc:spChg chg="mod ord">
          <ac:chgData name="Vinh Hoang Nhu" userId="d2ccfa87-bd55-436a-894a-85c7f0ae780d" providerId="ADAL" clId="{2ABB803F-E52B-4CF0-9B1B-E5C02EC4C5EA}" dt="2024-02-16T07:08:21.143" v="187" actId="700"/>
          <ac:spMkLst>
            <pc:docMk/>
            <pc:sldMk cId="824889302" sldId="712"/>
            <ac:spMk id="3" creationId="{EEF3AB9F-87FE-C653-2AB8-C3CDF46449AE}"/>
          </ac:spMkLst>
        </pc:spChg>
        <pc:spChg chg="add del mod ord">
          <ac:chgData name="Vinh Hoang Nhu" userId="d2ccfa87-bd55-436a-894a-85c7f0ae780d" providerId="ADAL" clId="{2ABB803F-E52B-4CF0-9B1B-E5C02EC4C5EA}" dt="2024-02-16T07:08:21.678" v="188" actId="22"/>
          <ac:spMkLst>
            <pc:docMk/>
            <pc:sldMk cId="824889302" sldId="712"/>
            <ac:spMk id="4" creationId="{709CF76F-840D-DDEF-08FF-7AD0A46DFACE}"/>
          </ac:spMkLst>
        </pc:spChg>
        <pc:spChg chg="add mod ord">
          <ac:chgData name="Vinh Hoang Nhu" userId="d2ccfa87-bd55-436a-894a-85c7f0ae780d" providerId="ADAL" clId="{2ABB803F-E52B-4CF0-9B1B-E5C02EC4C5EA}" dt="2024-02-16T07:09:29.901" v="201" actId="113"/>
          <ac:spMkLst>
            <pc:docMk/>
            <pc:sldMk cId="824889302" sldId="712"/>
            <ac:spMk id="5" creationId="{8B7ECB0F-B778-840B-29F3-868A23C14CB3}"/>
          </ac:spMkLst>
        </pc:spChg>
        <pc:picChg chg="add mod ord">
          <ac:chgData name="Vinh Hoang Nhu" userId="d2ccfa87-bd55-436a-894a-85c7f0ae780d" providerId="ADAL" clId="{2ABB803F-E52B-4CF0-9B1B-E5C02EC4C5EA}" dt="2024-02-16T07:08:21.678" v="188" actId="22"/>
          <ac:picMkLst>
            <pc:docMk/>
            <pc:sldMk cId="824889302" sldId="712"/>
            <ac:picMk id="7" creationId="{8A819E46-77AE-F8E0-4AFF-FEBAF48DE7D7}"/>
          </ac:picMkLst>
        </pc:picChg>
      </pc:sldChg>
      <pc:sldChg chg="new del">
        <pc:chgData name="Vinh Hoang Nhu" userId="d2ccfa87-bd55-436a-894a-85c7f0ae780d" providerId="ADAL" clId="{2ABB803F-E52B-4CF0-9B1B-E5C02EC4C5EA}" dt="2024-02-16T07:10:16.382" v="203" actId="680"/>
        <pc:sldMkLst>
          <pc:docMk/>
          <pc:sldMk cId="1139678061" sldId="713"/>
        </pc:sldMkLst>
      </pc:sldChg>
      <pc:sldChg chg="addSp delSp modSp add mod">
        <pc:chgData name="Vinh Hoang Nhu" userId="d2ccfa87-bd55-436a-894a-85c7f0ae780d" providerId="ADAL" clId="{2ABB803F-E52B-4CF0-9B1B-E5C02EC4C5EA}" dt="2024-02-16T07:10:59.464" v="229" actId="14100"/>
        <pc:sldMkLst>
          <pc:docMk/>
          <pc:sldMk cId="1378983208" sldId="713"/>
        </pc:sldMkLst>
        <pc:spChg chg="mod">
          <ac:chgData name="Vinh Hoang Nhu" userId="d2ccfa87-bd55-436a-894a-85c7f0ae780d" providerId="ADAL" clId="{2ABB803F-E52B-4CF0-9B1B-E5C02EC4C5EA}" dt="2024-02-16T07:10:24.140" v="218" actId="20577"/>
          <ac:spMkLst>
            <pc:docMk/>
            <pc:sldMk cId="1378983208" sldId="713"/>
            <ac:spMk id="3" creationId="{77405012-B209-70FD-2B89-95BE9503EC5B}"/>
          </ac:spMkLst>
        </pc:spChg>
        <pc:spChg chg="add del mod">
          <ac:chgData name="Vinh Hoang Nhu" userId="d2ccfa87-bd55-436a-894a-85c7f0ae780d" providerId="ADAL" clId="{2ABB803F-E52B-4CF0-9B1B-E5C02EC4C5EA}" dt="2024-02-16T07:10:38.224" v="222"/>
          <ac:spMkLst>
            <pc:docMk/>
            <pc:sldMk cId="1378983208" sldId="713"/>
            <ac:spMk id="4" creationId="{D47A18B5-6CB4-311F-3CA8-B9021D24B3C2}"/>
          </ac:spMkLst>
        </pc:spChg>
        <pc:spChg chg="mod">
          <ac:chgData name="Vinh Hoang Nhu" userId="d2ccfa87-bd55-436a-894a-85c7f0ae780d" providerId="ADAL" clId="{2ABB803F-E52B-4CF0-9B1B-E5C02EC4C5EA}" dt="2024-02-16T07:10:59.464" v="229" actId="14100"/>
          <ac:spMkLst>
            <pc:docMk/>
            <pc:sldMk cId="1378983208" sldId="713"/>
            <ac:spMk id="5" creationId="{034A6D98-72C0-8296-B047-51CD7E12D100}"/>
          </ac:spMkLst>
        </pc:spChg>
        <pc:picChg chg="del mod">
          <ac:chgData name="Vinh Hoang Nhu" userId="d2ccfa87-bd55-436a-894a-85c7f0ae780d" providerId="ADAL" clId="{2ABB803F-E52B-4CF0-9B1B-E5C02EC4C5EA}" dt="2024-02-16T07:10:36.900" v="221" actId="478"/>
          <ac:picMkLst>
            <pc:docMk/>
            <pc:sldMk cId="1378983208" sldId="713"/>
            <ac:picMk id="7" creationId="{2E2AB889-C094-F0FA-27EE-DAB6FBA70FC4}"/>
          </ac:picMkLst>
        </pc:picChg>
        <pc:picChg chg="add mod">
          <ac:chgData name="Vinh Hoang Nhu" userId="d2ccfa87-bd55-436a-894a-85c7f0ae780d" providerId="ADAL" clId="{2ABB803F-E52B-4CF0-9B1B-E5C02EC4C5EA}" dt="2024-02-16T07:10:39.874" v="223" actId="1076"/>
          <ac:picMkLst>
            <pc:docMk/>
            <pc:sldMk cId="1378983208" sldId="713"/>
            <ac:picMk id="1026" creationId="{B844B09B-9B83-D624-E2E6-4B1A43E56D35}"/>
          </ac:picMkLst>
        </pc:picChg>
      </pc:sldChg>
      <pc:sldChg chg="addSp modSp new mod">
        <pc:chgData name="Vinh Hoang Nhu" userId="d2ccfa87-bd55-436a-894a-85c7f0ae780d" providerId="ADAL" clId="{2ABB803F-E52B-4CF0-9B1B-E5C02EC4C5EA}" dt="2024-02-16T07:23:04.980" v="519" actId="113"/>
        <pc:sldMkLst>
          <pc:docMk/>
          <pc:sldMk cId="1412813962" sldId="714"/>
        </pc:sldMkLst>
        <pc:spChg chg="mod">
          <ac:chgData name="Vinh Hoang Nhu" userId="d2ccfa87-bd55-436a-894a-85c7f0ae780d" providerId="ADAL" clId="{2ABB803F-E52B-4CF0-9B1B-E5C02EC4C5EA}" dt="2024-02-16T07:23:04.980" v="519" actId="113"/>
          <ac:spMkLst>
            <pc:docMk/>
            <pc:sldMk cId="1412813962" sldId="714"/>
            <ac:spMk id="2" creationId="{83A0CDF4-14CE-0B94-E655-41611389A798}"/>
          </ac:spMkLst>
        </pc:spChg>
        <pc:spChg chg="mod">
          <ac:chgData name="Vinh Hoang Nhu" userId="d2ccfa87-bd55-436a-894a-85c7f0ae780d" providerId="ADAL" clId="{2ABB803F-E52B-4CF0-9B1B-E5C02EC4C5EA}" dt="2024-02-16T07:13:19.315" v="307" actId="20577"/>
          <ac:spMkLst>
            <pc:docMk/>
            <pc:sldMk cId="1412813962" sldId="714"/>
            <ac:spMk id="3" creationId="{4E8AC0AF-FBCB-D10A-50DB-D501F9B1A31C}"/>
          </ac:spMkLst>
        </pc:spChg>
        <pc:picChg chg="add mod">
          <ac:chgData name="Vinh Hoang Nhu" userId="d2ccfa87-bd55-436a-894a-85c7f0ae780d" providerId="ADAL" clId="{2ABB803F-E52B-4CF0-9B1B-E5C02EC4C5EA}" dt="2024-02-16T07:14:45.422" v="348" actId="1076"/>
          <ac:picMkLst>
            <pc:docMk/>
            <pc:sldMk cId="1412813962" sldId="714"/>
            <ac:picMk id="5" creationId="{2766CF98-0F1C-7A4F-56C2-73FFB7FBB484}"/>
          </ac:picMkLst>
        </pc:picChg>
      </pc:sldChg>
      <pc:sldChg chg="addSp delSp modSp new del mod">
        <pc:chgData name="Vinh Hoang Nhu" userId="d2ccfa87-bd55-436a-894a-85c7f0ae780d" providerId="ADAL" clId="{2ABB803F-E52B-4CF0-9B1B-E5C02EC4C5EA}" dt="2024-02-16T07:13:07.974" v="272" actId="47"/>
        <pc:sldMkLst>
          <pc:docMk/>
          <pc:sldMk cId="4208432445" sldId="714"/>
        </pc:sldMkLst>
        <pc:spChg chg="del">
          <ac:chgData name="Vinh Hoang Nhu" userId="d2ccfa87-bd55-436a-894a-85c7f0ae780d" providerId="ADAL" clId="{2ABB803F-E52B-4CF0-9B1B-E5C02EC4C5EA}" dt="2024-02-16T07:13:03.085" v="263" actId="478"/>
          <ac:spMkLst>
            <pc:docMk/>
            <pc:sldMk cId="4208432445" sldId="714"/>
            <ac:spMk id="3" creationId="{F35F802B-BCD6-12B8-BA1D-D5D45F760CC8}"/>
          </ac:spMkLst>
        </pc:spChg>
        <pc:spChg chg="mod">
          <ac:chgData name="Vinh Hoang Nhu" userId="d2ccfa87-bd55-436a-894a-85c7f0ae780d" providerId="ADAL" clId="{2ABB803F-E52B-4CF0-9B1B-E5C02EC4C5EA}" dt="2024-02-16T07:11:59.854" v="262" actId="20577"/>
          <ac:spMkLst>
            <pc:docMk/>
            <pc:sldMk cId="4208432445" sldId="714"/>
            <ac:spMk id="5" creationId="{569A7FB2-6459-EBDF-ABCC-1F34FD031788}"/>
          </ac:spMkLst>
        </pc:spChg>
        <pc:spChg chg="add mod">
          <ac:chgData name="Vinh Hoang Nhu" userId="d2ccfa87-bd55-436a-894a-85c7f0ae780d" providerId="ADAL" clId="{2ABB803F-E52B-4CF0-9B1B-E5C02EC4C5EA}" dt="2024-02-16T07:13:04.640" v="267"/>
          <ac:spMkLst>
            <pc:docMk/>
            <pc:sldMk cId="4208432445" sldId="714"/>
            <ac:spMk id="6" creationId="{4F5A0A95-90F7-C895-5551-7E2DEB9E26B3}"/>
          </ac:spMkLst>
        </pc:spChg>
        <pc:spChg chg="add mod">
          <ac:chgData name="Vinh Hoang Nhu" userId="d2ccfa87-bd55-436a-894a-85c7f0ae780d" providerId="ADAL" clId="{2ABB803F-E52B-4CF0-9B1B-E5C02EC4C5EA}" dt="2024-02-16T07:13:05.853" v="271"/>
          <ac:spMkLst>
            <pc:docMk/>
            <pc:sldMk cId="4208432445" sldId="714"/>
            <ac:spMk id="7" creationId="{3F5E052E-5DED-B1C9-6A7D-B5A20772EDF7}"/>
          </ac:spMkLst>
        </pc:spChg>
      </pc:sldChg>
      <pc:sldChg chg="addSp delSp modSp new mod ord">
        <pc:chgData name="Vinh Hoang Nhu" userId="d2ccfa87-bd55-436a-894a-85c7f0ae780d" providerId="ADAL" clId="{2ABB803F-E52B-4CF0-9B1B-E5C02EC4C5EA}" dt="2024-02-16T07:30:19.579" v="690"/>
        <pc:sldMkLst>
          <pc:docMk/>
          <pc:sldMk cId="2094564523" sldId="715"/>
        </pc:sldMkLst>
        <pc:spChg chg="del">
          <ac:chgData name="Vinh Hoang Nhu" userId="d2ccfa87-bd55-436a-894a-85c7f0ae780d" providerId="ADAL" clId="{2ABB803F-E52B-4CF0-9B1B-E5C02EC4C5EA}" dt="2024-02-16T07:15:27.524" v="376" actId="22"/>
          <ac:spMkLst>
            <pc:docMk/>
            <pc:sldMk cId="2094564523" sldId="715"/>
            <ac:spMk id="2" creationId="{89963283-449E-CCF3-83C3-47866C23CBBB}"/>
          </ac:spMkLst>
        </pc:spChg>
        <pc:spChg chg="del">
          <ac:chgData name="Vinh Hoang Nhu" userId="d2ccfa87-bd55-436a-894a-85c7f0ae780d" providerId="ADAL" clId="{2ABB803F-E52B-4CF0-9B1B-E5C02EC4C5EA}" dt="2024-02-16T07:15:41.517" v="377" actId="22"/>
          <ac:spMkLst>
            <pc:docMk/>
            <pc:sldMk cId="2094564523" sldId="715"/>
            <ac:spMk id="3" creationId="{95370E6E-2DF4-C8FD-EEEC-8E21F09440A2}"/>
          </ac:spMkLst>
        </pc:spChg>
        <pc:spChg chg="mod">
          <ac:chgData name="Vinh Hoang Nhu" userId="d2ccfa87-bd55-436a-894a-85c7f0ae780d" providerId="ADAL" clId="{2ABB803F-E52B-4CF0-9B1B-E5C02EC4C5EA}" dt="2024-02-16T07:15:19.361" v="375" actId="20577"/>
          <ac:spMkLst>
            <pc:docMk/>
            <pc:sldMk cId="2094564523" sldId="715"/>
            <ac:spMk id="5" creationId="{08B1CB68-CC8F-FD65-97DD-7FE4515D8E09}"/>
          </ac:spMkLst>
        </pc:spChg>
        <pc:picChg chg="add mod ord">
          <ac:chgData name="Vinh Hoang Nhu" userId="d2ccfa87-bd55-436a-894a-85c7f0ae780d" providerId="ADAL" clId="{2ABB803F-E52B-4CF0-9B1B-E5C02EC4C5EA}" dt="2024-02-16T07:15:27.524" v="376" actId="22"/>
          <ac:picMkLst>
            <pc:docMk/>
            <pc:sldMk cId="2094564523" sldId="715"/>
            <ac:picMk id="7" creationId="{F6CFFEA4-3B37-18FE-493D-93910B969A67}"/>
          </ac:picMkLst>
        </pc:picChg>
        <pc:picChg chg="add mod ord">
          <ac:chgData name="Vinh Hoang Nhu" userId="d2ccfa87-bd55-436a-894a-85c7f0ae780d" providerId="ADAL" clId="{2ABB803F-E52B-4CF0-9B1B-E5C02EC4C5EA}" dt="2024-02-16T07:15:41.517" v="377" actId="22"/>
          <ac:picMkLst>
            <pc:docMk/>
            <pc:sldMk cId="2094564523" sldId="715"/>
            <ac:picMk id="9" creationId="{4D352E90-F3E7-C395-589B-90C692EA6CEC}"/>
          </ac:picMkLst>
        </pc:picChg>
      </pc:sldChg>
      <pc:sldChg chg="addSp delSp modSp new mod ord">
        <pc:chgData name="Vinh Hoang Nhu" userId="d2ccfa87-bd55-436a-894a-85c7f0ae780d" providerId="ADAL" clId="{2ABB803F-E52B-4CF0-9B1B-E5C02EC4C5EA}" dt="2024-02-16T07:30:18.403" v="688"/>
        <pc:sldMkLst>
          <pc:docMk/>
          <pc:sldMk cId="3089604866" sldId="716"/>
        </pc:sldMkLst>
        <pc:spChg chg="del">
          <ac:chgData name="Vinh Hoang Nhu" userId="d2ccfa87-bd55-436a-894a-85c7f0ae780d" providerId="ADAL" clId="{2ABB803F-E52B-4CF0-9B1B-E5C02EC4C5EA}" dt="2024-02-16T07:17:15.270" v="409" actId="22"/>
          <ac:spMkLst>
            <pc:docMk/>
            <pc:sldMk cId="3089604866" sldId="716"/>
            <ac:spMk id="2" creationId="{F053C9EC-5DD6-C598-F600-3C9F60FF1BBB}"/>
          </ac:spMkLst>
        </pc:spChg>
        <pc:spChg chg="mod">
          <ac:chgData name="Vinh Hoang Nhu" userId="d2ccfa87-bd55-436a-894a-85c7f0ae780d" providerId="ADAL" clId="{2ABB803F-E52B-4CF0-9B1B-E5C02EC4C5EA}" dt="2024-02-16T07:17:07.359" v="408" actId="20577"/>
          <ac:spMkLst>
            <pc:docMk/>
            <pc:sldMk cId="3089604866" sldId="716"/>
            <ac:spMk id="3" creationId="{44C790A9-F3C6-0FA6-D677-282CCBCAA85E}"/>
          </ac:spMkLst>
        </pc:spChg>
        <pc:picChg chg="add mod ord">
          <ac:chgData name="Vinh Hoang Nhu" userId="d2ccfa87-bd55-436a-894a-85c7f0ae780d" providerId="ADAL" clId="{2ABB803F-E52B-4CF0-9B1B-E5C02EC4C5EA}" dt="2024-02-16T07:21:32.839" v="439" actId="1076"/>
          <ac:picMkLst>
            <pc:docMk/>
            <pc:sldMk cId="3089604866" sldId="716"/>
            <ac:picMk id="5" creationId="{66218581-1DA2-2F24-3646-A0E34E1A6E33}"/>
          </ac:picMkLst>
        </pc:picChg>
      </pc:sldChg>
      <pc:sldChg chg="addSp delSp modSp new mod">
        <pc:chgData name="Vinh Hoang Nhu" userId="d2ccfa87-bd55-436a-894a-85c7f0ae780d" providerId="ADAL" clId="{2ABB803F-E52B-4CF0-9B1B-E5C02EC4C5EA}" dt="2024-02-16T07:21:14.246" v="438" actId="14100"/>
        <pc:sldMkLst>
          <pc:docMk/>
          <pc:sldMk cId="3787545272" sldId="717"/>
        </pc:sldMkLst>
        <pc:spChg chg="del">
          <ac:chgData name="Vinh Hoang Nhu" userId="d2ccfa87-bd55-436a-894a-85c7f0ae780d" providerId="ADAL" clId="{2ABB803F-E52B-4CF0-9B1B-E5C02EC4C5EA}" dt="2024-02-16T07:20:03.301" v="419"/>
          <ac:spMkLst>
            <pc:docMk/>
            <pc:sldMk cId="3787545272" sldId="717"/>
            <ac:spMk id="2" creationId="{F81D7300-77A6-1A02-629B-FF912A41FE8E}"/>
          </ac:spMkLst>
        </pc:spChg>
        <pc:spChg chg="mod">
          <ac:chgData name="Vinh Hoang Nhu" userId="d2ccfa87-bd55-436a-894a-85c7f0ae780d" providerId="ADAL" clId="{2ABB803F-E52B-4CF0-9B1B-E5C02EC4C5EA}" dt="2024-02-16T07:20:02.112" v="418" actId="20577"/>
          <ac:spMkLst>
            <pc:docMk/>
            <pc:sldMk cId="3787545272" sldId="717"/>
            <ac:spMk id="3" creationId="{E61CA1BC-B00A-5E97-2ABC-12F4F10CA867}"/>
          </ac:spMkLst>
        </pc:spChg>
        <pc:picChg chg="add mod">
          <ac:chgData name="Vinh Hoang Nhu" userId="d2ccfa87-bd55-436a-894a-85c7f0ae780d" providerId="ADAL" clId="{2ABB803F-E52B-4CF0-9B1B-E5C02EC4C5EA}" dt="2024-02-16T07:21:14.246" v="438" actId="14100"/>
          <ac:picMkLst>
            <pc:docMk/>
            <pc:sldMk cId="3787545272" sldId="717"/>
            <ac:picMk id="5" creationId="{2603E2EC-EA89-5F9A-1177-53399415FE16}"/>
          </ac:picMkLst>
        </pc:picChg>
        <pc:picChg chg="add mod">
          <ac:chgData name="Vinh Hoang Nhu" userId="d2ccfa87-bd55-436a-894a-85c7f0ae780d" providerId="ADAL" clId="{2ABB803F-E52B-4CF0-9B1B-E5C02EC4C5EA}" dt="2024-02-16T07:20:11.727" v="422" actId="1076"/>
          <ac:picMkLst>
            <pc:docMk/>
            <pc:sldMk cId="3787545272" sldId="717"/>
            <ac:picMk id="2050" creationId="{13C3A9B1-3656-AF55-5577-6689A8B5C6C6}"/>
          </ac:picMkLst>
        </pc:picChg>
        <pc:picChg chg="add del mod">
          <ac:chgData name="Vinh Hoang Nhu" userId="d2ccfa87-bd55-436a-894a-85c7f0ae780d" providerId="ADAL" clId="{2ABB803F-E52B-4CF0-9B1B-E5C02EC4C5EA}" dt="2024-02-16T07:20:39.184" v="430" actId="478"/>
          <ac:picMkLst>
            <pc:docMk/>
            <pc:sldMk cId="3787545272" sldId="717"/>
            <ac:picMk id="2052" creationId="{8E9AA1D4-43F1-6A38-6082-FA6E52D6565F}"/>
          </ac:picMkLst>
        </pc:picChg>
        <pc:picChg chg="add del mod">
          <ac:chgData name="Vinh Hoang Nhu" userId="d2ccfa87-bd55-436a-894a-85c7f0ae780d" providerId="ADAL" clId="{2ABB803F-E52B-4CF0-9B1B-E5C02EC4C5EA}" dt="2024-02-16T07:21:07.136" v="435" actId="478"/>
          <ac:picMkLst>
            <pc:docMk/>
            <pc:sldMk cId="3787545272" sldId="717"/>
            <ac:picMk id="2054" creationId="{61B2D1E2-E14F-F121-094A-4235F499BDCF}"/>
          </ac:picMkLst>
        </pc:picChg>
      </pc:sldChg>
      <pc:sldChg chg="modSp new mod">
        <pc:chgData name="Vinh Hoang Nhu" userId="d2ccfa87-bd55-436a-894a-85c7f0ae780d" providerId="ADAL" clId="{2ABB803F-E52B-4CF0-9B1B-E5C02EC4C5EA}" dt="2024-02-18T07:47:59.825" v="1934" actId="20577"/>
        <pc:sldMkLst>
          <pc:docMk/>
          <pc:sldMk cId="202077719" sldId="718"/>
        </pc:sldMkLst>
        <pc:spChg chg="mod">
          <ac:chgData name="Vinh Hoang Nhu" userId="d2ccfa87-bd55-436a-894a-85c7f0ae780d" providerId="ADAL" clId="{2ABB803F-E52B-4CF0-9B1B-E5C02EC4C5EA}" dt="2024-02-18T07:47:59.825" v="1934" actId="20577"/>
          <ac:spMkLst>
            <pc:docMk/>
            <pc:sldMk cId="202077719" sldId="718"/>
            <ac:spMk id="2" creationId="{16BCAE41-BE98-25CB-E357-E5DB865AEC40}"/>
          </ac:spMkLst>
        </pc:spChg>
        <pc:spChg chg="mod">
          <ac:chgData name="Vinh Hoang Nhu" userId="d2ccfa87-bd55-436a-894a-85c7f0ae780d" providerId="ADAL" clId="{2ABB803F-E52B-4CF0-9B1B-E5C02EC4C5EA}" dt="2024-02-16T07:22:37.871" v="456" actId="20577"/>
          <ac:spMkLst>
            <pc:docMk/>
            <pc:sldMk cId="202077719" sldId="718"/>
            <ac:spMk id="3" creationId="{F6100667-B4D2-CBDA-7EFA-DDA5354C4A22}"/>
          </ac:spMkLst>
        </pc:spChg>
      </pc:sldChg>
      <pc:sldChg chg="modSp new mod">
        <pc:chgData name="Vinh Hoang Nhu" userId="d2ccfa87-bd55-436a-894a-85c7f0ae780d" providerId="ADAL" clId="{2ABB803F-E52B-4CF0-9B1B-E5C02EC4C5EA}" dt="2024-02-16T07:22:53.285" v="517" actId="20577"/>
        <pc:sldMkLst>
          <pc:docMk/>
          <pc:sldMk cId="1323295509" sldId="719"/>
        </pc:sldMkLst>
        <pc:spChg chg="mod">
          <ac:chgData name="Vinh Hoang Nhu" userId="d2ccfa87-bd55-436a-894a-85c7f0ae780d" providerId="ADAL" clId="{2ABB803F-E52B-4CF0-9B1B-E5C02EC4C5EA}" dt="2024-02-16T07:22:53.285" v="517" actId="20577"/>
          <ac:spMkLst>
            <pc:docMk/>
            <pc:sldMk cId="1323295509" sldId="719"/>
            <ac:spMk id="2" creationId="{066DB50D-5A7A-D4AE-A00F-E623907B3D4E}"/>
          </ac:spMkLst>
        </pc:spChg>
      </pc:sldChg>
      <pc:sldChg chg="modSp new mod">
        <pc:chgData name="Vinh Hoang Nhu" userId="d2ccfa87-bd55-436a-894a-85c7f0ae780d" providerId="ADAL" clId="{2ABB803F-E52B-4CF0-9B1B-E5C02EC4C5EA}" dt="2024-02-16T07:42:14.558" v="724" actId="20577"/>
        <pc:sldMkLst>
          <pc:docMk/>
          <pc:sldMk cId="3354205210" sldId="720"/>
        </pc:sldMkLst>
        <pc:spChg chg="mod">
          <ac:chgData name="Vinh Hoang Nhu" userId="d2ccfa87-bd55-436a-894a-85c7f0ae780d" providerId="ADAL" clId="{2ABB803F-E52B-4CF0-9B1B-E5C02EC4C5EA}" dt="2024-02-16T07:42:14.558" v="724" actId="20577"/>
          <ac:spMkLst>
            <pc:docMk/>
            <pc:sldMk cId="3354205210" sldId="720"/>
            <ac:spMk id="2" creationId="{92B84D6D-D5C8-794D-61C1-B8BD41907D31}"/>
          </ac:spMkLst>
        </pc:spChg>
      </pc:sldChg>
      <pc:sldChg chg="addSp delSp modSp new mod">
        <pc:chgData name="Vinh Hoang Nhu" userId="d2ccfa87-bd55-436a-894a-85c7f0ae780d" providerId="ADAL" clId="{2ABB803F-E52B-4CF0-9B1B-E5C02EC4C5EA}" dt="2024-02-17T15:59:07.782" v="1543" actId="1440"/>
        <pc:sldMkLst>
          <pc:docMk/>
          <pc:sldMk cId="196588588" sldId="721"/>
        </pc:sldMkLst>
        <pc:spChg chg="del">
          <ac:chgData name="Vinh Hoang Nhu" userId="d2ccfa87-bd55-436a-894a-85c7f0ae780d" providerId="ADAL" clId="{2ABB803F-E52B-4CF0-9B1B-E5C02EC4C5EA}" dt="2024-02-16T07:42:29" v="750"/>
          <ac:spMkLst>
            <pc:docMk/>
            <pc:sldMk cId="196588588" sldId="721"/>
            <ac:spMk id="2" creationId="{14D60418-A945-058D-28E7-1C3235A0F5C7}"/>
          </ac:spMkLst>
        </pc:spChg>
        <pc:spChg chg="mod">
          <ac:chgData name="Vinh Hoang Nhu" userId="d2ccfa87-bd55-436a-894a-85c7f0ae780d" providerId="ADAL" clId="{2ABB803F-E52B-4CF0-9B1B-E5C02EC4C5EA}" dt="2024-02-16T07:42:27.825" v="749" actId="20577"/>
          <ac:spMkLst>
            <pc:docMk/>
            <pc:sldMk cId="196588588" sldId="721"/>
            <ac:spMk id="3" creationId="{311C620B-5B2A-3B0F-E737-7B52BCA332BF}"/>
          </ac:spMkLst>
        </pc:spChg>
        <pc:spChg chg="add mod">
          <ac:chgData name="Vinh Hoang Nhu" userId="d2ccfa87-bd55-436a-894a-85c7f0ae780d" providerId="ADAL" clId="{2ABB803F-E52B-4CF0-9B1B-E5C02EC4C5EA}" dt="2024-02-17T15:42:15.308" v="1172" actId="478"/>
          <ac:spMkLst>
            <pc:docMk/>
            <pc:sldMk cId="196588588" sldId="721"/>
            <ac:spMk id="7" creationId="{99828906-5F5E-FA97-BD1D-7AEDE2D6E72B}"/>
          </ac:spMkLst>
        </pc:spChg>
        <pc:spChg chg="add del mod">
          <ac:chgData name="Vinh Hoang Nhu" userId="d2ccfa87-bd55-436a-894a-85c7f0ae780d" providerId="ADAL" clId="{2ABB803F-E52B-4CF0-9B1B-E5C02EC4C5EA}" dt="2024-02-17T15:42:23.241" v="1177"/>
          <ac:spMkLst>
            <pc:docMk/>
            <pc:sldMk cId="196588588" sldId="721"/>
            <ac:spMk id="8" creationId="{805F8FE6-9BB1-5028-C87A-C1B2A8B1C369}"/>
          </ac:spMkLst>
        </pc:spChg>
        <pc:picChg chg="add del mod">
          <ac:chgData name="Vinh Hoang Nhu" userId="d2ccfa87-bd55-436a-894a-85c7f0ae780d" providerId="ADAL" clId="{2ABB803F-E52B-4CF0-9B1B-E5C02EC4C5EA}" dt="2024-02-17T15:39:43.281" v="1157" actId="478"/>
          <ac:picMkLst>
            <pc:docMk/>
            <pc:sldMk cId="196588588" sldId="721"/>
            <ac:picMk id="4" creationId="{9800C8C2-366B-5F50-A5D8-6BF41BF173AF}"/>
          </ac:picMkLst>
        </pc:picChg>
        <pc:picChg chg="add mod">
          <ac:chgData name="Vinh Hoang Nhu" userId="d2ccfa87-bd55-436a-894a-85c7f0ae780d" providerId="ADAL" clId="{2ABB803F-E52B-4CF0-9B1B-E5C02EC4C5EA}" dt="2024-02-17T15:59:07.782" v="1543" actId="1440"/>
          <ac:picMkLst>
            <pc:docMk/>
            <pc:sldMk cId="196588588" sldId="721"/>
            <ac:picMk id="6" creationId="{3A00A71E-4AFE-71B5-5CBA-93EE134B1D8F}"/>
          </ac:picMkLst>
        </pc:picChg>
        <pc:picChg chg="add mod">
          <ac:chgData name="Vinh Hoang Nhu" userId="d2ccfa87-bd55-436a-894a-85c7f0ae780d" providerId="ADAL" clId="{2ABB803F-E52B-4CF0-9B1B-E5C02EC4C5EA}" dt="2024-02-17T15:42:40.188" v="1182" actId="1076"/>
          <ac:picMkLst>
            <pc:docMk/>
            <pc:sldMk cId="196588588" sldId="721"/>
            <ac:picMk id="1026" creationId="{1435BF16-7664-DC5C-58C0-B69D29CD0C3C}"/>
          </ac:picMkLst>
        </pc:picChg>
        <pc:picChg chg="add del mod">
          <ac:chgData name="Vinh Hoang Nhu" userId="d2ccfa87-bd55-436a-894a-85c7f0ae780d" providerId="ADAL" clId="{2ABB803F-E52B-4CF0-9B1B-E5C02EC4C5EA}" dt="2024-02-17T15:42:21.755" v="1176" actId="478"/>
          <ac:picMkLst>
            <pc:docMk/>
            <pc:sldMk cId="196588588" sldId="721"/>
            <ac:picMk id="3074" creationId="{99D01906-C1D3-4692-F36D-BD8FAE6CF016}"/>
          </ac:picMkLst>
        </pc:picChg>
      </pc:sldChg>
      <pc:sldChg chg="addSp delSp modSp new mod chgLayout">
        <pc:chgData name="Vinh Hoang Nhu" userId="d2ccfa87-bd55-436a-894a-85c7f0ae780d" providerId="ADAL" clId="{2ABB803F-E52B-4CF0-9B1B-E5C02EC4C5EA}" dt="2024-02-16T07:53:44.612" v="904" actId="113"/>
        <pc:sldMkLst>
          <pc:docMk/>
          <pc:sldMk cId="2262622187" sldId="722"/>
        </pc:sldMkLst>
        <pc:spChg chg="del">
          <ac:chgData name="Vinh Hoang Nhu" userId="d2ccfa87-bd55-436a-894a-85c7f0ae780d" providerId="ADAL" clId="{2ABB803F-E52B-4CF0-9B1B-E5C02EC4C5EA}" dt="2024-02-16T07:44:14.321" v="790"/>
          <ac:spMkLst>
            <pc:docMk/>
            <pc:sldMk cId="2262622187" sldId="722"/>
            <ac:spMk id="2" creationId="{B88BFAEF-E8B0-9A40-8113-4FE6F72C0187}"/>
          </ac:spMkLst>
        </pc:spChg>
        <pc:spChg chg="mod ord">
          <ac:chgData name="Vinh Hoang Nhu" userId="d2ccfa87-bd55-436a-894a-85c7f0ae780d" providerId="ADAL" clId="{2ABB803F-E52B-4CF0-9B1B-E5C02EC4C5EA}" dt="2024-02-16T07:45:17.334" v="795" actId="700"/>
          <ac:spMkLst>
            <pc:docMk/>
            <pc:sldMk cId="2262622187" sldId="722"/>
            <ac:spMk id="3" creationId="{720C5DF5-6CFB-44A3-19AF-F945351113C4}"/>
          </ac:spMkLst>
        </pc:spChg>
        <pc:spChg chg="add mod">
          <ac:chgData name="Vinh Hoang Nhu" userId="d2ccfa87-bd55-436a-894a-85c7f0ae780d" providerId="ADAL" clId="{2ABB803F-E52B-4CF0-9B1B-E5C02EC4C5EA}" dt="2024-02-16T07:53:44.612" v="904" actId="113"/>
          <ac:spMkLst>
            <pc:docMk/>
            <pc:sldMk cId="2262622187" sldId="722"/>
            <ac:spMk id="4" creationId="{49A0B023-A32A-18BB-E59D-103B0DDD95EE}"/>
          </ac:spMkLst>
        </pc:spChg>
        <pc:picChg chg="add mod">
          <ac:chgData name="Vinh Hoang Nhu" userId="d2ccfa87-bd55-436a-894a-85c7f0ae780d" providerId="ADAL" clId="{2ABB803F-E52B-4CF0-9B1B-E5C02EC4C5EA}" dt="2024-02-16T07:45:31.425" v="801" actId="1076"/>
          <ac:picMkLst>
            <pc:docMk/>
            <pc:sldMk cId="2262622187" sldId="722"/>
            <ac:picMk id="5" creationId="{97CB38F3-8925-25FA-BE3E-DCB58D7BAEF4}"/>
          </ac:picMkLst>
        </pc:picChg>
        <pc:picChg chg="add del mod ord">
          <ac:chgData name="Vinh Hoang Nhu" userId="d2ccfa87-bd55-436a-894a-85c7f0ae780d" providerId="ADAL" clId="{2ABB803F-E52B-4CF0-9B1B-E5C02EC4C5EA}" dt="2024-02-16T07:45:18.921" v="796" actId="21"/>
          <ac:picMkLst>
            <pc:docMk/>
            <pc:sldMk cId="2262622187" sldId="722"/>
            <ac:picMk id="4098" creationId="{97CB38F3-8925-25FA-BE3E-DCB58D7BAEF4}"/>
          </ac:picMkLst>
        </pc:picChg>
      </pc:sldChg>
      <pc:sldChg chg="modSp add mod">
        <pc:chgData name="Vinh Hoang Nhu" userId="d2ccfa87-bd55-436a-894a-85c7f0ae780d" providerId="ADAL" clId="{2ABB803F-E52B-4CF0-9B1B-E5C02EC4C5EA}" dt="2024-02-16T07:50:37.598" v="867" actId="1076"/>
        <pc:sldMkLst>
          <pc:docMk/>
          <pc:sldMk cId="2808716313" sldId="723"/>
        </pc:sldMkLst>
        <pc:spChg chg="mod">
          <ac:chgData name="Vinh Hoang Nhu" userId="d2ccfa87-bd55-436a-894a-85c7f0ae780d" providerId="ADAL" clId="{2ABB803F-E52B-4CF0-9B1B-E5C02EC4C5EA}" dt="2024-02-16T07:49:29.889" v="851" actId="20577"/>
          <ac:spMkLst>
            <pc:docMk/>
            <pc:sldMk cId="2808716313" sldId="723"/>
            <ac:spMk id="3" creationId="{A0896BA5-0899-BCD4-2811-9C87A1AB7D60}"/>
          </ac:spMkLst>
        </pc:spChg>
        <pc:spChg chg="mod">
          <ac:chgData name="Vinh Hoang Nhu" userId="d2ccfa87-bd55-436a-894a-85c7f0ae780d" providerId="ADAL" clId="{2ABB803F-E52B-4CF0-9B1B-E5C02EC4C5EA}" dt="2024-02-16T07:50:37.598" v="867" actId="1076"/>
          <ac:spMkLst>
            <pc:docMk/>
            <pc:sldMk cId="2808716313" sldId="723"/>
            <ac:spMk id="4" creationId="{17F44FAF-6A21-9578-EB24-9584304F743D}"/>
          </ac:spMkLst>
        </pc:spChg>
        <pc:picChg chg="mod">
          <ac:chgData name="Vinh Hoang Nhu" userId="d2ccfa87-bd55-436a-894a-85c7f0ae780d" providerId="ADAL" clId="{2ABB803F-E52B-4CF0-9B1B-E5C02EC4C5EA}" dt="2024-02-16T07:49:58.464" v="859" actId="1076"/>
          <ac:picMkLst>
            <pc:docMk/>
            <pc:sldMk cId="2808716313" sldId="723"/>
            <ac:picMk id="5" creationId="{3A0DF41F-08A5-C002-B86F-038F27722EC3}"/>
          </ac:picMkLst>
        </pc:picChg>
      </pc:sldChg>
      <pc:sldChg chg="modSp add mod">
        <pc:chgData name="Vinh Hoang Nhu" userId="d2ccfa87-bd55-436a-894a-85c7f0ae780d" providerId="ADAL" clId="{2ABB803F-E52B-4CF0-9B1B-E5C02EC4C5EA}" dt="2024-02-16T07:52:01.079" v="896" actId="368"/>
        <pc:sldMkLst>
          <pc:docMk/>
          <pc:sldMk cId="4248169738" sldId="724"/>
        </pc:sldMkLst>
        <pc:spChg chg="mod">
          <ac:chgData name="Vinh Hoang Nhu" userId="d2ccfa87-bd55-436a-894a-85c7f0ae780d" providerId="ADAL" clId="{2ABB803F-E52B-4CF0-9B1B-E5C02EC4C5EA}" dt="2024-02-16T07:50:47.779" v="875" actId="20577"/>
          <ac:spMkLst>
            <pc:docMk/>
            <pc:sldMk cId="4248169738" sldId="724"/>
            <ac:spMk id="3" creationId="{9901D2B9-1B2B-3822-2C9B-C48E5C07F335}"/>
          </ac:spMkLst>
        </pc:spChg>
        <pc:spChg chg="mod">
          <ac:chgData name="Vinh Hoang Nhu" userId="d2ccfa87-bd55-436a-894a-85c7f0ae780d" providerId="ADAL" clId="{2ABB803F-E52B-4CF0-9B1B-E5C02EC4C5EA}" dt="2024-02-16T07:52:01.079" v="896" actId="368"/>
          <ac:spMkLst>
            <pc:docMk/>
            <pc:sldMk cId="4248169738" sldId="724"/>
            <ac:spMk id="4" creationId="{43B02829-8A6D-2D96-EA9C-11D21B0A3267}"/>
          </ac:spMkLst>
        </pc:spChg>
        <pc:picChg chg="mod">
          <ac:chgData name="Vinh Hoang Nhu" userId="d2ccfa87-bd55-436a-894a-85c7f0ae780d" providerId="ADAL" clId="{2ABB803F-E52B-4CF0-9B1B-E5C02EC4C5EA}" dt="2024-02-16T07:51:31.585" v="888" actId="1076"/>
          <ac:picMkLst>
            <pc:docMk/>
            <pc:sldMk cId="4248169738" sldId="724"/>
            <ac:picMk id="5" creationId="{6607AE73-17FE-4343-8AA6-6C8E0DC807AD}"/>
          </ac:picMkLst>
        </pc:picChg>
      </pc:sldChg>
      <pc:sldChg chg="addSp modSp new mod ord">
        <pc:chgData name="Vinh Hoang Nhu" userId="d2ccfa87-bd55-436a-894a-85c7f0ae780d" providerId="ADAL" clId="{2ABB803F-E52B-4CF0-9B1B-E5C02EC4C5EA}" dt="2024-02-17T16:09:14.551" v="1637"/>
        <pc:sldMkLst>
          <pc:docMk/>
          <pc:sldMk cId="763305075" sldId="725"/>
        </pc:sldMkLst>
        <pc:spChg chg="mod">
          <ac:chgData name="Vinh Hoang Nhu" userId="d2ccfa87-bd55-436a-894a-85c7f0ae780d" providerId="ADAL" clId="{2ABB803F-E52B-4CF0-9B1B-E5C02EC4C5EA}" dt="2024-02-16T07:58:18.469" v="983" actId="27636"/>
          <ac:spMkLst>
            <pc:docMk/>
            <pc:sldMk cId="763305075" sldId="725"/>
            <ac:spMk id="2" creationId="{2E490D8A-E34E-D9AF-C824-D7EEDB9D5F20}"/>
          </ac:spMkLst>
        </pc:spChg>
        <pc:spChg chg="mod">
          <ac:chgData name="Vinh Hoang Nhu" userId="d2ccfa87-bd55-436a-894a-85c7f0ae780d" providerId="ADAL" clId="{2ABB803F-E52B-4CF0-9B1B-E5C02EC4C5EA}" dt="2024-02-16T07:55:14.345" v="936" actId="20577"/>
          <ac:spMkLst>
            <pc:docMk/>
            <pc:sldMk cId="763305075" sldId="725"/>
            <ac:spMk id="3" creationId="{CCE7C2E0-2F62-545A-F3D6-539F13D38924}"/>
          </ac:spMkLst>
        </pc:spChg>
        <pc:picChg chg="add mod">
          <ac:chgData name="Vinh Hoang Nhu" userId="d2ccfa87-bd55-436a-894a-85c7f0ae780d" providerId="ADAL" clId="{2ABB803F-E52B-4CF0-9B1B-E5C02EC4C5EA}" dt="2024-02-17T15:59:22.999" v="1544" actId="1440"/>
          <ac:picMkLst>
            <pc:docMk/>
            <pc:sldMk cId="763305075" sldId="725"/>
            <ac:picMk id="5122" creationId="{D97F7D84-4E4B-6037-8510-A89C490707AE}"/>
          </ac:picMkLst>
        </pc:picChg>
      </pc:sldChg>
      <pc:sldChg chg="modSp add mod ord">
        <pc:chgData name="Vinh Hoang Nhu" userId="d2ccfa87-bd55-436a-894a-85c7f0ae780d" providerId="ADAL" clId="{2ABB803F-E52B-4CF0-9B1B-E5C02EC4C5EA}" dt="2024-02-17T16:09:14.551" v="1637"/>
        <pc:sldMkLst>
          <pc:docMk/>
          <pc:sldMk cId="4131024327" sldId="726"/>
        </pc:sldMkLst>
        <pc:spChg chg="mod">
          <ac:chgData name="Vinh Hoang Nhu" userId="d2ccfa87-bd55-436a-894a-85c7f0ae780d" providerId="ADAL" clId="{2ABB803F-E52B-4CF0-9B1B-E5C02EC4C5EA}" dt="2024-02-16T08:01:58.884" v="1032" actId="6549"/>
          <ac:spMkLst>
            <pc:docMk/>
            <pc:sldMk cId="4131024327" sldId="726"/>
            <ac:spMk id="2" creationId="{DCB816E8-4C37-12A5-F465-90C1528F90A2}"/>
          </ac:spMkLst>
        </pc:spChg>
        <pc:picChg chg="mod">
          <ac:chgData name="Vinh Hoang Nhu" userId="d2ccfa87-bd55-436a-894a-85c7f0ae780d" providerId="ADAL" clId="{2ABB803F-E52B-4CF0-9B1B-E5C02EC4C5EA}" dt="2024-02-16T08:02:04.019" v="1033" actId="1440"/>
          <ac:picMkLst>
            <pc:docMk/>
            <pc:sldMk cId="4131024327" sldId="726"/>
            <ac:picMk id="5122" creationId="{2D00E0A9-130A-9A88-7640-AA1ED0B35FBE}"/>
          </ac:picMkLst>
        </pc:picChg>
      </pc:sldChg>
      <pc:sldChg chg="addSp delSp modSp new mod">
        <pc:chgData name="Vinh Hoang Nhu" userId="d2ccfa87-bd55-436a-894a-85c7f0ae780d" providerId="ADAL" clId="{2ABB803F-E52B-4CF0-9B1B-E5C02EC4C5EA}" dt="2024-02-16T08:11:40.151" v="1075" actId="1076"/>
        <pc:sldMkLst>
          <pc:docMk/>
          <pc:sldMk cId="1088284080" sldId="727"/>
        </pc:sldMkLst>
        <pc:spChg chg="del">
          <ac:chgData name="Vinh Hoang Nhu" userId="d2ccfa87-bd55-436a-894a-85c7f0ae780d" providerId="ADAL" clId="{2ABB803F-E52B-4CF0-9B1B-E5C02EC4C5EA}" dt="2024-02-16T08:09:52.648" v="1053"/>
          <ac:spMkLst>
            <pc:docMk/>
            <pc:sldMk cId="1088284080" sldId="727"/>
            <ac:spMk id="2" creationId="{24739FBD-7AD3-9EB4-9CA4-A3904308EA68}"/>
          </ac:spMkLst>
        </pc:spChg>
        <pc:spChg chg="mod">
          <ac:chgData name="Vinh Hoang Nhu" userId="d2ccfa87-bd55-436a-894a-85c7f0ae780d" providerId="ADAL" clId="{2ABB803F-E52B-4CF0-9B1B-E5C02EC4C5EA}" dt="2024-02-16T08:09:51.424" v="1052" actId="20577"/>
          <ac:spMkLst>
            <pc:docMk/>
            <pc:sldMk cId="1088284080" sldId="727"/>
            <ac:spMk id="3" creationId="{952850A5-D200-2F94-50CE-EC0F34BEFE98}"/>
          </ac:spMkLst>
        </pc:spChg>
        <pc:spChg chg="add del mod">
          <ac:chgData name="Vinh Hoang Nhu" userId="d2ccfa87-bd55-436a-894a-85c7f0ae780d" providerId="ADAL" clId="{2ABB803F-E52B-4CF0-9B1B-E5C02EC4C5EA}" dt="2024-02-16T08:10:14.566" v="1058"/>
          <ac:spMkLst>
            <pc:docMk/>
            <pc:sldMk cId="1088284080" sldId="727"/>
            <ac:spMk id="4" creationId="{FFF1EC75-3121-3C84-BC86-A72458F29005}"/>
          </ac:spMkLst>
        </pc:spChg>
        <pc:picChg chg="add del mod">
          <ac:chgData name="Vinh Hoang Nhu" userId="d2ccfa87-bd55-436a-894a-85c7f0ae780d" providerId="ADAL" clId="{2ABB803F-E52B-4CF0-9B1B-E5C02EC4C5EA}" dt="2024-02-16T08:10:12.919" v="1056" actId="478"/>
          <ac:picMkLst>
            <pc:docMk/>
            <pc:sldMk cId="1088284080" sldId="727"/>
            <ac:picMk id="6146" creationId="{7E7DF3C7-37EC-92B4-4900-79F588918B93}"/>
          </ac:picMkLst>
        </pc:picChg>
        <pc:picChg chg="add">
          <ac:chgData name="Vinh Hoang Nhu" userId="d2ccfa87-bd55-436a-894a-85c7f0ae780d" providerId="ADAL" clId="{2ABB803F-E52B-4CF0-9B1B-E5C02EC4C5EA}" dt="2024-02-16T08:10:13.450" v="1057"/>
          <ac:picMkLst>
            <pc:docMk/>
            <pc:sldMk cId="1088284080" sldId="727"/>
            <ac:picMk id="6148" creationId="{63A5A293-2723-469C-5DA7-9835485BFE0F}"/>
          </ac:picMkLst>
        </pc:picChg>
        <pc:picChg chg="add mod">
          <ac:chgData name="Vinh Hoang Nhu" userId="d2ccfa87-bd55-436a-894a-85c7f0ae780d" providerId="ADAL" clId="{2ABB803F-E52B-4CF0-9B1B-E5C02EC4C5EA}" dt="2024-02-16T08:11:40.151" v="1075" actId="1076"/>
          <ac:picMkLst>
            <pc:docMk/>
            <pc:sldMk cId="1088284080" sldId="727"/>
            <ac:picMk id="6150" creationId="{A602147D-8A1D-33E7-B8B7-C571C35562DF}"/>
          </ac:picMkLst>
        </pc:picChg>
        <pc:picChg chg="add mod">
          <ac:chgData name="Vinh Hoang Nhu" userId="d2ccfa87-bd55-436a-894a-85c7f0ae780d" providerId="ADAL" clId="{2ABB803F-E52B-4CF0-9B1B-E5C02EC4C5EA}" dt="2024-02-16T08:11:31.480" v="1073" actId="14100"/>
          <ac:picMkLst>
            <pc:docMk/>
            <pc:sldMk cId="1088284080" sldId="727"/>
            <ac:picMk id="6152" creationId="{56DE8B3E-5933-7150-9605-B9B4DAB438A8}"/>
          </ac:picMkLst>
        </pc:picChg>
      </pc:sldChg>
      <pc:sldChg chg="addSp delSp modSp new mod">
        <pc:chgData name="Vinh Hoang Nhu" userId="d2ccfa87-bd55-436a-894a-85c7f0ae780d" providerId="ADAL" clId="{2ABB803F-E52B-4CF0-9B1B-E5C02EC4C5EA}" dt="2024-02-16T08:13:31.738" v="1091" actId="1440"/>
        <pc:sldMkLst>
          <pc:docMk/>
          <pc:sldMk cId="3685964500" sldId="728"/>
        </pc:sldMkLst>
        <pc:spChg chg="del">
          <ac:chgData name="Vinh Hoang Nhu" userId="d2ccfa87-bd55-436a-894a-85c7f0ae780d" providerId="ADAL" clId="{2ABB803F-E52B-4CF0-9B1B-E5C02EC4C5EA}" dt="2024-02-16T08:13:24.567" v="1089"/>
          <ac:spMkLst>
            <pc:docMk/>
            <pc:sldMk cId="3685964500" sldId="728"/>
            <ac:spMk id="2" creationId="{24C5A67B-CA67-8BBA-AFC2-17B8CCF2AC04}"/>
          </ac:spMkLst>
        </pc:spChg>
        <pc:spChg chg="mod">
          <ac:chgData name="Vinh Hoang Nhu" userId="d2ccfa87-bd55-436a-894a-85c7f0ae780d" providerId="ADAL" clId="{2ABB803F-E52B-4CF0-9B1B-E5C02EC4C5EA}" dt="2024-02-16T08:13:22.986" v="1088" actId="20577"/>
          <ac:spMkLst>
            <pc:docMk/>
            <pc:sldMk cId="3685964500" sldId="728"/>
            <ac:spMk id="3" creationId="{196CE8DA-F5AC-E5FA-2859-4BE6E53144F4}"/>
          </ac:spMkLst>
        </pc:spChg>
        <pc:picChg chg="add mod">
          <ac:chgData name="Vinh Hoang Nhu" userId="d2ccfa87-bd55-436a-894a-85c7f0ae780d" providerId="ADAL" clId="{2ABB803F-E52B-4CF0-9B1B-E5C02EC4C5EA}" dt="2024-02-16T08:13:31.738" v="1091" actId="1440"/>
          <ac:picMkLst>
            <pc:docMk/>
            <pc:sldMk cId="3685964500" sldId="728"/>
            <ac:picMk id="7170" creationId="{FDFEAC62-7308-8EE6-43B0-E7DD5063C2C8}"/>
          </ac:picMkLst>
        </pc:picChg>
      </pc:sldChg>
      <pc:sldChg chg="addSp delSp modSp new mod">
        <pc:chgData name="Vinh Hoang Nhu" userId="d2ccfa87-bd55-436a-894a-85c7f0ae780d" providerId="ADAL" clId="{2ABB803F-E52B-4CF0-9B1B-E5C02EC4C5EA}" dt="2024-02-16T08:15:08.390" v="1135" actId="14100"/>
        <pc:sldMkLst>
          <pc:docMk/>
          <pc:sldMk cId="18384629" sldId="729"/>
        </pc:sldMkLst>
        <pc:spChg chg="del">
          <ac:chgData name="Vinh Hoang Nhu" userId="d2ccfa87-bd55-436a-894a-85c7f0ae780d" providerId="ADAL" clId="{2ABB803F-E52B-4CF0-9B1B-E5C02EC4C5EA}" dt="2024-02-16T08:14:43.112" v="1128"/>
          <ac:spMkLst>
            <pc:docMk/>
            <pc:sldMk cId="18384629" sldId="729"/>
            <ac:spMk id="2" creationId="{AAF69A3E-AAAE-6C79-7BCB-D7ADA183841E}"/>
          </ac:spMkLst>
        </pc:spChg>
        <pc:spChg chg="mod">
          <ac:chgData name="Vinh Hoang Nhu" userId="d2ccfa87-bd55-436a-894a-85c7f0ae780d" providerId="ADAL" clId="{2ABB803F-E52B-4CF0-9B1B-E5C02EC4C5EA}" dt="2024-02-16T08:14:41.451" v="1127" actId="20577"/>
          <ac:spMkLst>
            <pc:docMk/>
            <pc:sldMk cId="18384629" sldId="729"/>
            <ac:spMk id="3" creationId="{3765D4B8-90DC-7363-FC09-54A4CC2F8F4F}"/>
          </ac:spMkLst>
        </pc:spChg>
        <pc:spChg chg="add del mod">
          <ac:chgData name="Vinh Hoang Nhu" userId="d2ccfa87-bd55-436a-894a-85c7f0ae780d" providerId="ADAL" clId="{2ABB803F-E52B-4CF0-9B1B-E5C02EC4C5EA}" dt="2024-02-16T08:14:48.443" v="1131"/>
          <ac:spMkLst>
            <pc:docMk/>
            <pc:sldMk cId="18384629" sldId="729"/>
            <ac:spMk id="4" creationId="{B666E068-2BD3-3977-8607-0DF369EEEB0D}"/>
          </ac:spMkLst>
        </pc:spChg>
        <pc:spChg chg="add mod">
          <ac:chgData name="Vinh Hoang Nhu" userId="d2ccfa87-bd55-436a-894a-85c7f0ae780d" providerId="ADAL" clId="{2ABB803F-E52B-4CF0-9B1B-E5C02EC4C5EA}" dt="2024-02-16T08:14:45.009" v="1130"/>
          <ac:spMkLst>
            <pc:docMk/>
            <pc:sldMk cId="18384629" sldId="729"/>
            <ac:spMk id="5" creationId="{38F490CA-EF09-6472-13FE-E4FDEB72D8D3}"/>
          </ac:spMkLst>
        </pc:spChg>
        <pc:spChg chg="add del mod">
          <ac:chgData name="Vinh Hoang Nhu" userId="d2ccfa87-bd55-436a-894a-85c7f0ae780d" providerId="ADAL" clId="{2ABB803F-E52B-4CF0-9B1B-E5C02EC4C5EA}" dt="2024-02-16T08:14:50.463" v="1132"/>
          <ac:spMkLst>
            <pc:docMk/>
            <pc:sldMk cId="18384629" sldId="729"/>
            <ac:spMk id="6" creationId="{50514511-A47A-13B9-736A-B75D3AD10DAC}"/>
          </ac:spMkLst>
        </pc:spChg>
        <pc:spChg chg="add del mod">
          <ac:chgData name="Vinh Hoang Nhu" userId="d2ccfa87-bd55-436a-894a-85c7f0ae780d" providerId="ADAL" clId="{2ABB803F-E52B-4CF0-9B1B-E5C02EC4C5EA}" dt="2024-02-16T08:15:02.571" v="1133"/>
          <ac:spMkLst>
            <pc:docMk/>
            <pc:sldMk cId="18384629" sldId="729"/>
            <ac:spMk id="7" creationId="{7752A3DC-692A-A8A6-E9E5-13BF290BEECD}"/>
          </ac:spMkLst>
        </pc:spChg>
        <pc:picChg chg="add mod">
          <ac:chgData name="Vinh Hoang Nhu" userId="d2ccfa87-bd55-436a-894a-85c7f0ae780d" providerId="ADAL" clId="{2ABB803F-E52B-4CF0-9B1B-E5C02EC4C5EA}" dt="2024-02-16T08:15:08.390" v="1135" actId="14100"/>
          <ac:picMkLst>
            <pc:docMk/>
            <pc:sldMk cId="18384629" sldId="729"/>
            <ac:picMk id="9" creationId="{5871EE80-60A1-F1E5-1AC6-C31748094D37}"/>
          </ac:picMkLst>
        </pc:picChg>
      </pc:sldChg>
      <pc:sldChg chg="modSp new mod">
        <pc:chgData name="Vinh Hoang Nhu" userId="d2ccfa87-bd55-436a-894a-85c7f0ae780d" providerId="ADAL" clId="{2ABB803F-E52B-4CF0-9B1B-E5C02EC4C5EA}" dt="2024-02-17T15:38:33.237" v="1155" actId="20577"/>
        <pc:sldMkLst>
          <pc:docMk/>
          <pc:sldMk cId="2939972903" sldId="730"/>
        </pc:sldMkLst>
        <pc:spChg chg="mod">
          <ac:chgData name="Vinh Hoang Nhu" userId="d2ccfa87-bd55-436a-894a-85c7f0ae780d" providerId="ADAL" clId="{2ABB803F-E52B-4CF0-9B1B-E5C02EC4C5EA}" dt="2024-02-17T15:38:33.237" v="1155" actId="20577"/>
          <ac:spMkLst>
            <pc:docMk/>
            <pc:sldMk cId="2939972903" sldId="730"/>
            <ac:spMk id="2" creationId="{3E7049F7-E7FE-181B-9B64-D190E5045F4B}"/>
          </ac:spMkLst>
        </pc:spChg>
      </pc:sldChg>
      <pc:sldChg chg="addSp delSp modSp new mod">
        <pc:chgData name="Vinh Hoang Nhu" userId="d2ccfa87-bd55-436a-894a-85c7f0ae780d" providerId="ADAL" clId="{2ABB803F-E52B-4CF0-9B1B-E5C02EC4C5EA}" dt="2024-02-17T15:47:44.775" v="1240" actId="1440"/>
        <pc:sldMkLst>
          <pc:docMk/>
          <pc:sldMk cId="1919113962" sldId="731"/>
        </pc:sldMkLst>
        <pc:spChg chg="del">
          <ac:chgData name="Vinh Hoang Nhu" userId="d2ccfa87-bd55-436a-894a-85c7f0ae780d" providerId="ADAL" clId="{2ABB803F-E52B-4CF0-9B1B-E5C02EC4C5EA}" dt="2024-02-17T15:40:18.485" v="1161" actId="478"/>
          <ac:spMkLst>
            <pc:docMk/>
            <pc:sldMk cId="1919113962" sldId="731"/>
            <ac:spMk id="2" creationId="{0DFAAD25-CC90-126E-6EB5-86A8ADC1DACA}"/>
          </ac:spMkLst>
        </pc:spChg>
        <pc:spChg chg="del">
          <ac:chgData name="Vinh Hoang Nhu" userId="d2ccfa87-bd55-436a-894a-85c7f0ae780d" providerId="ADAL" clId="{2ABB803F-E52B-4CF0-9B1B-E5C02EC4C5EA}" dt="2024-02-17T15:40:19.721" v="1162" actId="478"/>
          <ac:spMkLst>
            <pc:docMk/>
            <pc:sldMk cId="1919113962" sldId="731"/>
            <ac:spMk id="3" creationId="{43CB759E-2ED1-ACB1-2103-780C1E0CF3FF}"/>
          </ac:spMkLst>
        </pc:spChg>
        <pc:picChg chg="add mod">
          <ac:chgData name="Vinh Hoang Nhu" userId="d2ccfa87-bd55-436a-894a-85c7f0ae780d" providerId="ADAL" clId="{2ABB803F-E52B-4CF0-9B1B-E5C02EC4C5EA}" dt="2024-02-17T15:46:06.748" v="1224" actId="14100"/>
          <ac:picMkLst>
            <pc:docMk/>
            <pc:sldMk cId="1919113962" sldId="731"/>
            <ac:picMk id="5" creationId="{E7D5103B-BD6B-B568-5A72-AE40483660D1}"/>
          </ac:picMkLst>
        </pc:picChg>
        <pc:picChg chg="add mod">
          <ac:chgData name="Vinh Hoang Nhu" userId="d2ccfa87-bd55-436a-894a-85c7f0ae780d" providerId="ADAL" clId="{2ABB803F-E52B-4CF0-9B1B-E5C02EC4C5EA}" dt="2024-02-17T15:47:20.671" v="1236" actId="14100"/>
          <ac:picMkLst>
            <pc:docMk/>
            <pc:sldMk cId="1919113962" sldId="731"/>
            <ac:picMk id="7" creationId="{4568E529-5D77-5DAD-25C6-05EBF5D1C4AC}"/>
          </ac:picMkLst>
        </pc:picChg>
        <pc:picChg chg="add del mod modCrop">
          <ac:chgData name="Vinh Hoang Nhu" userId="d2ccfa87-bd55-436a-894a-85c7f0ae780d" providerId="ADAL" clId="{2ABB803F-E52B-4CF0-9B1B-E5C02EC4C5EA}" dt="2024-02-17T15:47:22.524" v="1237" actId="478"/>
          <ac:picMkLst>
            <pc:docMk/>
            <pc:sldMk cId="1919113962" sldId="731"/>
            <ac:picMk id="9" creationId="{ED4EEFAF-D7DA-1434-EA96-F7EE4266AEF0}"/>
          </ac:picMkLst>
        </pc:picChg>
        <pc:picChg chg="add mod">
          <ac:chgData name="Vinh Hoang Nhu" userId="d2ccfa87-bd55-436a-894a-85c7f0ae780d" providerId="ADAL" clId="{2ABB803F-E52B-4CF0-9B1B-E5C02EC4C5EA}" dt="2024-02-17T15:45:48.862" v="1219" actId="1076"/>
          <ac:picMkLst>
            <pc:docMk/>
            <pc:sldMk cId="1919113962" sldId="731"/>
            <ac:picMk id="11" creationId="{FB4E99FF-B1F5-EEA8-01E5-40FCDB0E974C}"/>
          </ac:picMkLst>
        </pc:picChg>
        <pc:picChg chg="add mod">
          <ac:chgData name="Vinh Hoang Nhu" userId="d2ccfa87-bd55-436a-894a-85c7f0ae780d" providerId="ADAL" clId="{2ABB803F-E52B-4CF0-9B1B-E5C02EC4C5EA}" dt="2024-02-17T15:47:44.775" v="1240" actId="1440"/>
          <ac:picMkLst>
            <pc:docMk/>
            <pc:sldMk cId="1919113962" sldId="731"/>
            <ac:picMk id="13" creationId="{67487088-20BA-672E-0A91-0621BA1047A0}"/>
          </ac:picMkLst>
        </pc:picChg>
      </pc:sldChg>
      <pc:sldChg chg="addSp delSp modSp new mod">
        <pc:chgData name="Vinh Hoang Nhu" userId="d2ccfa87-bd55-436a-894a-85c7f0ae780d" providerId="ADAL" clId="{2ABB803F-E52B-4CF0-9B1B-E5C02EC4C5EA}" dt="2024-02-17T15:49:45.181" v="1297" actId="1076"/>
        <pc:sldMkLst>
          <pc:docMk/>
          <pc:sldMk cId="3227939780" sldId="732"/>
        </pc:sldMkLst>
        <pc:spChg chg="del">
          <ac:chgData name="Vinh Hoang Nhu" userId="d2ccfa87-bd55-436a-894a-85c7f0ae780d" providerId="ADAL" clId="{2ABB803F-E52B-4CF0-9B1B-E5C02EC4C5EA}" dt="2024-02-17T15:49:25.804" v="1284" actId="478"/>
          <ac:spMkLst>
            <pc:docMk/>
            <pc:sldMk cId="3227939780" sldId="732"/>
            <ac:spMk id="2" creationId="{426E12FC-1E02-0107-9D76-7AD0D3068EDC}"/>
          </ac:spMkLst>
        </pc:spChg>
        <pc:spChg chg="mod">
          <ac:chgData name="Vinh Hoang Nhu" userId="d2ccfa87-bd55-436a-894a-85c7f0ae780d" providerId="ADAL" clId="{2ABB803F-E52B-4CF0-9B1B-E5C02EC4C5EA}" dt="2024-02-17T15:49:21.207" v="1283" actId="20577"/>
          <ac:spMkLst>
            <pc:docMk/>
            <pc:sldMk cId="3227939780" sldId="732"/>
            <ac:spMk id="3" creationId="{2B68D8E9-E23E-4E4C-1FD7-C96666DD755F}"/>
          </ac:spMkLst>
        </pc:spChg>
        <pc:picChg chg="add mod">
          <ac:chgData name="Vinh Hoang Nhu" userId="d2ccfa87-bd55-436a-894a-85c7f0ae780d" providerId="ADAL" clId="{2ABB803F-E52B-4CF0-9B1B-E5C02EC4C5EA}" dt="2024-02-17T15:49:45.181" v="1297" actId="1076"/>
          <ac:picMkLst>
            <pc:docMk/>
            <pc:sldMk cId="3227939780" sldId="732"/>
            <ac:picMk id="5" creationId="{45163647-F5BE-2A65-4B17-823BAA6BA34F}"/>
          </ac:picMkLst>
        </pc:picChg>
      </pc:sldChg>
      <pc:sldChg chg="addSp modSp add mod">
        <pc:chgData name="Vinh Hoang Nhu" userId="d2ccfa87-bd55-436a-894a-85c7f0ae780d" providerId="ADAL" clId="{2ABB803F-E52B-4CF0-9B1B-E5C02EC4C5EA}" dt="2024-02-17T15:51:59.538" v="1377" actId="1076"/>
        <pc:sldMkLst>
          <pc:docMk/>
          <pc:sldMk cId="2262454022" sldId="733"/>
        </pc:sldMkLst>
        <pc:spChg chg="mod">
          <ac:chgData name="Vinh Hoang Nhu" userId="d2ccfa87-bd55-436a-894a-85c7f0ae780d" providerId="ADAL" clId="{2ABB803F-E52B-4CF0-9B1B-E5C02EC4C5EA}" dt="2024-02-17T15:50:05.011" v="1355" actId="20577"/>
          <ac:spMkLst>
            <pc:docMk/>
            <pc:sldMk cId="2262454022" sldId="733"/>
            <ac:spMk id="3" creationId="{07D19E5D-FA00-3EAC-77FF-6C69204B5923}"/>
          </ac:spMkLst>
        </pc:spChg>
        <pc:picChg chg="add mod">
          <ac:chgData name="Vinh Hoang Nhu" userId="d2ccfa87-bd55-436a-894a-85c7f0ae780d" providerId="ADAL" clId="{2ABB803F-E52B-4CF0-9B1B-E5C02EC4C5EA}" dt="2024-02-17T15:51:54.626" v="1374" actId="14100"/>
          <ac:picMkLst>
            <pc:docMk/>
            <pc:sldMk cId="2262454022" sldId="733"/>
            <ac:picMk id="2" creationId="{36F10AEB-3D43-A079-3383-F94EB8C2C626}"/>
          </ac:picMkLst>
        </pc:picChg>
        <pc:picChg chg="mod">
          <ac:chgData name="Vinh Hoang Nhu" userId="d2ccfa87-bd55-436a-894a-85c7f0ae780d" providerId="ADAL" clId="{2ABB803F-E52B-4CF0-9B1B-E5C02EC4C5EA}" dt="2024-02-17T15:51:48.663" v="1372" actId="1076"/>
          <ac:picMkLst>
            <pc:docMk/>
            <pc:sldMk cId="2262454022" sldId="733"/>
            <ac:picMk id="5" creationId="{D26192C1-3A44-9F5A-1812-A1968CE5A118}"/>
          </ac:picMkLst>
        </pc:picChg>
        <pc:picChg chg="add mod">
          <ac:chgData name="Vinh Hoang Nhu" userId="d2ccfa87-bd55-436a-894a-85c7f0ae780d" providerId="ADAL" clId="{2ABB803F-E52B-4CF0-9B1B-E5C02EC4C5EA}" dt="2024-02-17T15:51:59.538" v="1377" actId="1076"/>
          <ac:picMkLst>
            <pc:docMk/>
            <pc:sldMk cId="2262454022" sldId="733"/>
            <ac:picMk id="6" creationId="{2A07FA46-B6E2-FAED-E4AA-D0F60E8A4C66}"/>
          </ac:picMkLst>
        </pc:picChg>
      </pc:sldChg>
      <pc:sldChg chg="add del">
        <pc:chgData name="Vinh Hoang Nhu" userId="d2ccfa87-bd55-436a-894a-85c7f0ae780d" providerId="ADAL" clId="{2ABB803F-E52B-4CF0-9B1B-E5C02EC4C5EA}" dt="2024-02-17T15:49:49.159" v="1299" actId="2890"/>
        <pc:sldMkLst>
          <pc:docMk/>
          <pc:sldMk cId="3467567337" sldId="733"/>
        </pc:sldMkLst>
      </pc:sldChg>
      <pc:sldChg chg="addSp delSp modSp new mod">
        <pc:chgData name="Vinh Hoang Nhu" userId="d2ccfa87-bd55-436a-894a-85c7f0ae780d" providerId="ADAL" clId="{2ABB803F-E52B-4CF0-9B1B-E5C02EC4C5EA}" dt="2024-02-17T15:53:53.473" v="1415" actId="14100"/>
        <pc:sldMkLst>
          <pc:docMk/>
          <pc:sldMk cId="3723816275" sldId="734"/>
        </pc:sldMkLst>
        <pc:spChg chg="del">
          <ac:chgData name="Vinh Hoang Nhu" userId="d2ccfa87-bd55-436a-894a-85c7f0ae780d" providerId="ADAL" clId="{2ABB803F-E52B-4CF0-9B1B-E5C02EC4C5EA}" dt="2024-02-17T15:52:49.750" v="1397" actId="22"/>
          <ac:spMkLst>
            <pc:docMk/>
            <pc:sldMk cId="3723816275" sldId="734"/>
            <ac:spMk id="2" creationId="{28CC46AE-4BD8-A4CE-F7E9-2D187587D33D}"/>
          </ac:spMkLst>
        </pc:spChg>
        <pc:spChg chg="mod">
          <ac:chgData name="Vinh Hoang Nhu" userId="d2ccfa87-bd55-436a-894a-85c7f0ae780d" providerId="ADAL" clId="{2ABB803F-E52B-4CF0-9B1B-E5C02EC4C5EA}" dt="2024-02-17T15:52:28.221" v="1396" actId="20577"/>
          <ac:spMkLst>
            <pc:docMk/>
            <pc:sldMk cId="3723816275" sldId="734"/>
            <ac:spMk id="3" creationId="{FE70B198-8E57-1F57-23F5-7902D2F550F7}"/>
          </ac:spMkLst>
        </pc:spChg>
        <pc:picChg chg="add mod ord">
          <ac:chgData name="Vinh Hoang Nhu" userId="d2ccfa87-bd55-436a-894a-85c7f0ae780d" providerId="ADAL" clId="{2ABB803F-E52B-4CF0-9B1B-E5C02EC4C5EA}" dt="2024-02-17T15:53:53.473" v="1415" actId="14100"/>
          <ac:picMkLst>
            <pc:docMk/>
            <pc:sldMk cId="3723816275" sldId="734"/>
            <ac:picMk id="5" creationId="{CD0C8D98-642C-F5A3-C1D8-2B5CFDC06F25}"/>
          </ac:picMkLst>
        </pc:picChg>
        <pc:picChg chg="add mod">
          <ac:chgData name="Vinh Hoang Nhu" userId="d2ccfa87-bd55-436a-894a-85c7f0ae780d" providerId="ADAL" clId="{2ABB803F-E52B-4CF0-9B1B-E5C02EC4C5EA}" dt="2024-02-17T15:53:49.184" v="1414" actId="14100"/>
          <ac:picMkLst>
            <pc:docMk/>
            <pc:sldMk cId="3723816275" sldId="734"/>
            <ac:picMk id="6" creationId="{FE562B6A-1921-C118-2320-E08BEA6EF8F7}"/>
          </ac:picMkLst>
        </pc:picChg>
        <pc:picChg chg="add mod">
          <ac:chgData name="Vinh Hoang Nhu" userId="d2ccfa87-bd55-436a-894a-85c7f0ae780d" providerId="ADAL" clId="{2ABB803F-E52B-4CF0-9B1B-E5C02EC4C5EA}" dt="2024-02-17T15:53:46.431" v="1413" actId="1076"/>
          <ac:picMkLst>
            <pc:docMk/>
            <pc:sldMk cId="3723816275" sldId="734"/>
            <ac:picMk id="8" creationId="{D4F6E589-4F52-5D53-CC72-D1291414D322}"/>
          </ac:picMkLst>
        </pc:picChg>
      </pc:sldChg>
      <pc:sldChg chg="addSp delSp modSp new mod">
        <pc:chgData name="Vinh Hoang Nhu" userId="d2ccfa87-bd55-436a-894a-85c7f0ae780d" providerId="ADAL" clId="{2ABB803F-E52B-4CF0-9B1B-E5C02EC4C5EA}" dt="2024-02-17T15:57:54.167" v="1505" actId="1076"/>
        <pc:sldMkLst>
          <pc:docMk/>
          <pc:sldMk cId="519933012" sldId="735"/>
        </pc:sldMkLst>
        <pc:spChg chg="del">
          <ac:chgData name="Vinh Hoang Nhu" userId="d2ccfa87-bd55-436a-894a-85c7f0ae780d" providerId="ADAL" clId="{2ABB803F-E52B-4CF0-9B1B-E5C02EC4C5EA}" dt="2024-02-17T15:55:06.919" v="1437" actId="22"/>
          <ac:spMkLst>
            <pc:docMk/>
            <pc:sldMk cId="519933012" sldId="735"/>
            <ac:spMk id="2" creationId="{E2F0075D-4F7D-8C12-7C1A-4CC6AE01D47E}"/>
          </ac:spMkLst>
        </pc:spChg>
        <pc:spChg chg="mod">
          <ac:chgData name="Vinh Hoang Nhu" userId="d2ccfa87-bd55-436a-894a-85c7f0ae780d" providerId="ADAL" clId="{2ABB803F-E52B-4CF0-9B1B-E5C02EC4C5EA}" dt="2024-02-17T15:54:24.991" v="1436" actId="20577"/>
          <ac:spMkLst>
            <pc:docMk/>
            <pc:sldMk cId="519933012" sldId="735"/>
            <ac:spMk id="3" creationId="{7B326B76-25CB-D1CC-DDA3-5755197107E7}"/>
          </ac:spMkLst>
        </pc:spChg>
        <pc:picChg chg="add mod ord">
          <ac:chgData name="Vinh Hoang Nhu" userId="d2ccfa87-bd55-436a-894a-85c7f0ae780d" providerId="ADAL" clId="{2ABB803F-E52B-4CF0-9B1B-E5C02EC4C5EA}" dt="2024-02-17T15:57:54.167" v="1505" actId="1076"/>
          <ac:picMkLst>
            <pc:docMk/>
            <pc:sldMk cId="519933012" sldId="735"/>
            <ac:picMk id="5" creationId="{433442FC-A366-85F5-8ECC-DF6F1FFE44E7}"/>
          </ac:picMkLst>
        </pc:picChg>
        <pc:picChg chg="add del mod">
          <ac:chgData name="Vinh Hoang Nhu" userId="d2ccfa87-bd55-436a-894a-85c7f0ae780d" providerId="ADAL" clId="{2ABB803F-E52B-4CF0-9B1B-E5C02EC4C5EA}" dt="2024-02-17T15:57:34.060" v="1500" actId="21"/>
          <ac:picMkLst>
            <pc:docMk/>
            <pc:sldMk cId="519933012" sldId="735"/>
            <ac:picMk id="7" creationId="{E49E35BA-BEC6-21F9-B4C1-B3EDC91FA6C2}"/>
          </ac:picMkLst>
        </pc:picChg>
        <pc:picChg chg="add del mod">
          <ac:chgData name="Vinh Hoang Nhu" userId="d2ccfa87-bd55-436a-894a-85c7f0ae780d" providerId="ADAL" clId="{2ABB803F-E52B-4CF0-9B1B-E5C02EC4C5EA}" dt="2024-02-17T15:57:34.060" v="1500" actId="21"/>
          <ac:picMkLst>
            <pc:docMk/>
            <pc:sldMk cId="519933012" sldId="735"/>
            <ac:picMk id="9" creationId="{CAB50E7D-4C9D-B336-992F-238CBE516774}"/>
          </ac:picMkLst>
        </pc:picChg>
      </pc:sldChg>
      <pc:sldChg chg="addSp delSp modSp new mod">
        <pc:chgData name="Vinh Hoang Nhu" userId="d2ccfa87-bd55-436a-894a-85c7f0ae780d" providerId="ADAL" clId="{2ABB803F-E52B-4CF0-9B1B-E5C02EC4C5EA}" dt="2024-02-17T15:57:46.248" v="1503" actId="1076"/>
        <pc:sldMkLst>
          <pc:docMk/>
          <pc:sldMk cId="274668975" sldId="736"/>
        </pc:sldMkLst>
        <pc:spChg chg="del">
          <ac:chgData name="Vinh Hoang Nhu" userId="d2ccfa87-bd55-436a-894a-85c7f0ae780d" providerId="ADAL" clId="{2ABB803F-E52B-4CF0-9B1B-E5C02EC4C5EA}" dt="2024-02-17T15:56:17.353" v="1483" actId="22"/>
          <ac:spMkLst>
            <pc:docMk/>
            <pc:sldMk cId="274668975" sldId="736"/>
            <ac:spMk id="2" creationId="{FF27C817-BB9F-B00C-AF1F-8002134C83D8}"/>
          </ac:spMkLst>
        </pc:spChg>
        <pc:spChg chg="mod">
          <ac:chgData name="Vinh Hoang Nhu" userId="d2ccfa87-bd55-436a-894a-85c7f0ae780d" providerId="ADAL" clId="{2ABB803F-E52B-4CF0-9B1B-E5C02EC4C5EA}" dt="2024-02-17T15:55:53.209" v="1482" actId="20577"/>
          <ac:spMkLst>
            <pc:docMk/>
            <pc:sldMk cId="274668975" sldId="736"/>
            <ac:spMk id="3" creationId="{5520A8F0-04D1-9122-3951-69C688610719}"/>
          </ac:spMkLst>
        </pc:spChg>
        <pc:picChg chg="add mod ord">
          <ac:chgData name="Vinh Hoang Nhu" userId="d2ccfa87-bd55-436a-894a-85c7f0ae780d" providerId="ADAL" clId="{2ABB803F-E52B-4CF0-9B1B-E5C02EC4C5EA}" dt="2024-02-17T15:57:46.248" v="1503" actId="1076"/>
          <ac:picMkLst>
            <pc:docMk/>
            <pc:sldMk cId="274668975" sldId="736"/>
            <ac:picMk id="5" creationId="{162C25E6-C267-B48C-DEAF-7B37DC08705D}"/>
          </ac:picMkLst>
        </pc:picChg>
        <pc:picChg chg="add mod">
          <ac:chgData name="Vinh Hoang Nhu" userId="d2ccfa87-bd55-436a-894a-85c7f0ae780d" providerId="ADAL" clId="{2ABB803F-E52B-4CF0-9B1B-E5C02EC4C5EA}" dt="2024-02-17T15:57:36.905" v="1501"/>
          <ac:picMkLst>
            <pc:docMk/>
            <pc:sldMk cId="274668975" sldId="736"/>
            <ac:picMk id="7" creationId="{E49E35BA-BEC6-21F9-B4C1-B3EDC91FA6C2}"/>
          </ac:picMkLst>
        </pc:picChg>
        <pc:picChg chg="add mod">
          <ac:chgData name="Vinh Hoang Nhu" userId="d2ccfa87-bd55-436a-894a-85c7f0ae780d" providerId="ADAL" clId="{2ABB803F-E52B-4CF0-9B1B-E5C02EC4C5EA}" dt="2024-02-17T15:57:36.905" v="1501"/>
          <ac:picMkLst>
            <pc:docMk/>
            <pc:sldMk cId="274668975" sldId="736"/>
            <ac:picMk id="9" creationId="{CAB50E7D-4C9D-B336-992F-238CBE516774}"/>
          </ac:picMkLst>
        </pc:picChg>
      </pc:sldChg>
      <pc:sldChg chg="modSp new mod">
        <pc:chgData name="Vinh Hoang Nhu" userId="d2ccfa87-bd55-436a-894a-85c7f0ae780d" providerId="ADAL" clId="{2ABB803F-E52B-4CF0-9B1B-E5C02EC4C5EA}" dt="2024-02-17T15:58:45.853" v="1542" actId="20577"/>
        <pc:sldMkLst>
          <pc:docMk/>
          <pc:sldMk cId="1824131998" sldId="737"/>
        </pc:sldMkLst>
        <pc:spChg chg="mod">
          <ac:chgData name="Vinh Hoang Nhu" userId="d2ccfa87-bd55-436a-894a-85c7f0ae780d" providerId="ADAL" clId="{2ABB803F-E52B-4CF0-9B1B-E5C02EC4C5EA}" dt="2024-02-17T15:58:45.853" v="1542" actId="20577"/>
          <ac:spMkLst>
            <pc:docMk/>
            <pc:sldMk cId="1824131998" sldId="737"/>
            <ac:spMk id="2" creationId="{3B696BCE-A93B-B5E0-A390-675E746855F4}"/>
          </ac:spMkLst>
        </pc:spChg>
      </pc:sldChg>
      <pc:sldChg chg="addSp delSp modSp new mod">
        <pc:chgData name="Vinh Hoang Nhu" userId="d2ccfa87-bd55-436a-894a-85c7f0ae780d" providerId="ADAL" clId="{2ABB803F-E52B-4CF0-9B1B-E5C02EC4C5EA}" dt="2024-02-17T16:09:41.800" v="1642" actId="1076"/>
        <pc:sldMkLst>
          <pc:docMk/>
          <pc:sldMk cId="788222032" sldId="738"/>
        </pc:sldMkLst>
        <pc:spChg chg="del">
          <ac:chgData name="Vinh Hoang Nhu" userId="d2ccfa87-bd55-436a-894a-85c7f0ae780d" providerId="ADAL" clId="{2ABB803F-E52B-4CF0-9B1B-E5C02EC4C5EA}" dt="2024-02-17T16:01:04.215" v="1548" actId="478"/>
          <ac:spMkLst>
            <pc:docMk/>
            <pc:sldMk cId="788222032" sldId="738"/>
            <ac:spMk id="3" creationId="{3D87F2D8-2E7A-94F1-27C1-E3865E98BB7C}"/>
          </ac:spMkLst>
        </pc:spChg>
        <pc:picChg chg="add mod">
          <ac:chgData name="Vinh Hoang Nhu" userId="d2ccfa87-bd55-436a-894a-85c7f0ae780d" providerId="ADAL" clId="{2ABB803F-E52B-4CF0-9B1B-E5C02EC4C5EA}" dt="2024-02-17T16:03:39.036" v="1569" actId="1076"/>
          <ac:picMkLst>
            <pc:docMk/>
            <pc:sldMk cId="788222032" sldId="738"/>
            <ac:picMk id="5" creationId="{F1FF2635-1953-813B-5058-93EAFCD6ECA7}"/>
          </ac:picMkLst>
        </pc:picChg>
        <pc:picChg chg="add mod">
          <ac:chgData name="Vinh Hoang Nhu" userId="d2ccfa87-bd55-436a-894a-85c7f0ae780d" providerId="ADAL" clId="{2ABB803F-E52B-4CF0-9B1B-E5C02EC4C5EA}" dt="2024-02-17T16:03:43.155" v="1571" actId="1076"/>
          <ac:picMkLst>
            <pc:docMk/>
            <pc:sldMk cId="788222032" sldId="738"/>
            <ac:picMk id="7" creationId="{09DF3F92-2CFB-C932-97CE-0C1DFC9CBB43}"/>
          </ac:picMkLst>
        </pc:picChg>
        <pc:picChg chg="add mod">
          <ac:chgData name="Vinh Hoang Nhu" userId="d2ccfa87-bd55-436a-894a-85c7f0ae780d" providerId="ADAL" clId="{2ABB803F-E52B-4CF0-9B1B-E5C02EC4C5EA}" dt="2024-02-17T16:03:35.017" v="1566" actId="1076"/>
          <ac:picMkLst>
            <pc:docMk/>
            <pc:sldMk cId="788222032" sldId="738"/>
            <ac:picMk id="9" creationId="{FB0C7427-2000-9338-19E0-C7EA95CE0D0F}"/>
          </ac:picMkLst>
        </pc:picChg>
        <pc:picChg chg="add mod">
          <ac:chgData name="Vinh Hoang Nhu" userId="d2ccfa87-bd55-436a-894a-85c7f0ae780d" providerId="ADAL" clId="{2ABB803F-E52B-4CF0-9B1B-E5C02EC4C5EA}" dt="2024-02-17T16:09:33.842" v="1640" actId="14100"/>
          <ac:picMkLst>
            <pc:docMk/>
            <pc:sldMk cId="788222032" sldId="738"/>
            <ac:picMk id="11" creationId="{B42D2A77-AB23-A402-BE01-EB0F2FFA69B7}"/>
          </ac:picMkLst>
        </pc:picChg>
        <pc:cxnChg chg="add mod">
          <ac:chgData name="Vinh Hoang Nhu" userId="d2ccfa87-bd55-436a-894a-85c7f0ae780d" providerId="ADAL" clId="{2ABB803F-E52B-4CF0-9B1B-E5C02EC4C5EA}" dt="2024-02-17T16:09:41.800" v="1642" actId="1076"/>
          <ac:cxnSpMkLst>
            <pc:docMk/>
            <pc:sldMk cId="788222032" sldId="738"/>
            <ac:cxnSpMk id="13" creationId="{1277C565-16F2-D844-E49C-8018227626A6}"/>
          </ac:cxnSpMkLst>
        </pc:cxnChg>
        <pc:cxnChg chg="add mod">
          <ac:chgData name="Vinh Hoang Nhu" userId="d2ccfa87-bd55-436a-894a-85c7f0ae780d" providerId="ADAL" clId="{2ABB803F-E52B-4CF0-9B1B-E5C02EC4C5EA}" dt="2024-02-17T16:09:40.082" v="1641" actId="1076"/>
          <ac:cxnSpMkLst>
            <pc:docMk/>
            <pc:sldMk cId="788222032" sldId="738"/>
            <ac:cxnSpMk id="14" creationId="{66D5DAAC-4085-6081-74F3-48A700B56CD1}"/>
          </ac:cxnSpMkLst>
        </pc:cxnChg>
        <pc:cxnChg chg="add mod">
          <ac:chgData name="Vinh Hoang Nhu" userId="d2ccfa87-bd55-436a-894a-85c7f0ae780d" providerId="ADAL" clId="{2ABB803F-E52B-4CF0-9B1B-E5C02EC4C5EA}" dt="2024-02-17T16:04:19.517" v="1583" actId="14100"/>
          <ac:cxnSpMkLst>
            <pc:docMk/>
            <pc:sldMk cId="788222032" sldId="738"/>
            <ac:cxnSpMk id="16" creationId="{6EF483DD-403A-D80A-6641-D9BAE06489A0}"/>
          </ac:cxnSpMkLst>
        </pc:cxnChg>
      </pc:sldChg>
      <pc:sldChg chg="addSp modSp new mod">
        <pc:chgData name="Vinh Hoang Nhu" userId="d2ccfa87-bd55-436a-894a-85c7f0ae780d" providerId="ADAL" clId="{2ABB803F-E52B-4CF0-9B1B-E5C02EC4C5EA}" dt="2024-02-17T16:06:05.171" v="1605" actId="1582"/>
        <pc:sldMkLst>
          <pc:docMk/>
          <pc:sldMk cId="3927349253" sldId="739"/>
        </pc:sldMkLst>
        <pc:spChg chg="add mod">
          <ac:chgData name="Vinh Hoang Nhu" userId="d2ccfa87-bd55-436a-894a-85c7f0ae780d" providerId="ADAL" clId="{2ABB803F-E52B-4CF0-9B1B-E5C02EC4C5EA}" dt="2024-02-17T16:06:05.171" v="1605" actId="1582"/>
          <ac:spMkLst>
            <pc:docMk/>
            <pc:sldMk cId="3927349253" sldId="739"/>
            <ac:spMk id="10" creationId="{1C58DF76-83AF-83AC-1754-1B684ED65933}"/>
          </ac:spMkLst>
        </pc:spChg>
        <pc:picChg chg="add mod">
          <ac:chgData name="Vinh Hoang Nhu" userId="d2ccfa87-bd55-436a-894a-85c7f0ae780d" providerId="ADAL" clId="{2ABB803F-E52B-4CF0-9B1B-E5C02EC4C5EA}" dt="2024-02-17T16:05:21.233" v="1597" actId="1076"/>
          <ac:picMkLst>
            <pc:docMk/>
            <pc:sldMk cId="3927349253" sldId="739"/>
            <ac:picMk id="5" creationId="{2519E72C-C62E-5295-ABCC-CD0AB3FB21DE}"/>
          </ac:picMkLst>
        </pc:picChg>
        <pc:picChg chg="add mod">
          <ac:chgData name="Vinh Hoang Nhu" userId="d2ccfa87-bd55-436a-894a-85c7f0ae780d" providerId="ADAL" clId="{2ABB803F-E52B-4CF0-9B1B-E5C02EC4C5EA}" dt="2024-02-17T16:05:16.134" v="1594" actId="1440"/>
          <ac:picMkLst>
            <pc:docMk/>
            <pc:sldMk cId="3927349253" sldId="739"/>
            <ac:picMk id="7" creationId="{A11274C3-4F15-E775-BB81-A95CB03A65A9}"/>
          </ac:picMkLst>
        </pc:picChg>
        <pc:cxnChg chg="add mod">
          <ac:chgData name="Vinh Hoang Nhu" userId="d2ccfa87-bd55-436a-894a-85c7f0ae780d" providerId="ADAL" clId="{2ABB803F-E52B-4CF0-9B1B-E5C02EC4C5EA}" dt="2024-02-17T16:05:42.790" v="1600" actId="14100"/>
          <ac:cxnSpMkLst>
            <pc:docMk/>
            <pc:sldMk cId="3927349253" sldId="739"/>
            <ac:cxnSpMk id="8" creationId="{6C85A5ED-FDB6-9DF3-A265-E632EEB083B3}"/>
          </ac:cxnSpMkLst>
        </pc:cxnChg>
      </pc:sldChg>
      <pc:sldChg chg="addSp modSp new mod ord">
        <pc:chgData name="Vinh Hoang Nhu" userId="d2ccfa87-bd55-436a-894a-85c7f0ae780d" providerId="ADAL" clId="{2ABB803F-E52B-4CF0-9B1B-E5C02EC4C5EA}" dt="2024-02-18T07:46:42.693" v="1906" actId="20577"/>
        <pc:sldMkLst>
          <pc:docMk/>
          <pc:sldMk cId="1689178219" sldId="740"/>
        </pc:sldMkLst>
        <pc:spChg chg="add mod">
          <ac:chgData name="Vinh Hoang Nhu" userId="d2ccfa87-bd55-436a-894a-85c7f0ae780d" providerId="ADAL" clId="{2ABB803F-E52B-4CF0-9B1B-E5C02EC4C5EA}" dt="2024-02-18T07:46:42.693" v="1906" actId="20577"/>
          <ac:spMkLst>
            <pc:docMk/>
            <pc:sldMk cId="1689178219" sldId="740"/>
            <ac:spMk id="4" creationId="{5A6DF607-3AEC-1C7E-B3D4-68B24011BB10}"/>
          </ac:spMkLst>
        </pc:spChg>
        <pc:spChg chg="add mod">
          <ac:chgData name="Vinh Hoang Nhu" userId="d2ccfa87-bd55-436a-894a-85c7f0ae780d" providerId="ADAL" clId="{2ABB803F-E52B-4CF0-9B1B-E5C02EC4C5EA}" dt="2024-02-17T16:07:02.238" v="1616" actId="14100"/>
          <ac:spMkLst>
            <pc:docMk/>
            <pc:sldMk cId="1689178219" sldId="740"/>
            <ac:spMk id="6" creationId="{DEF14F63-3240-3ED9-D517-94DF8BDA852B}"/>
          </ac:spMkLst>
        </pc:spChg>
        <pc:spChg chg="add mod">
          <ac:chgData name="Vinh Hoang Nhu" userId="d2ccfa87-bd55-436a-894a-85c7f0ae780d" providerId="ADAL" clId="{2ABB803F-E52B-4CF0-9B1B-E5C02EC4C5EA}" dt="2024-02-17T16:08:32.338" v="1625" actId="14100"/>
          <ac:spMkLst>
            <pc:docMk/>
            <pc:sldMk cId="1689178219" sldId="740"/>
            <ac:spMk id="11" creationId="{46E25B7A-B038-5873-6BA1-5AA851EA9FA5}"/>
          </ac:spMkLst>
        </pc:spChg>
        <pc:spChg chg="add mod">
          <ac:chgData name="Vinh Hoang Nhu" userId="d2ccfa87-bd55-436a-894a-85c7f0ae780d" providerId="ADAL" clId="{2ABB803F-E52B-4CF0-9B1B-E5C02EC4C5EA}" dt="2024-02-17T16:08:37.415" v="1627" actId="1076"/>
          <ac:spMkLst>
            <pc:docMk/>
            <pc:sldMk cId="1689178219" sldId="740"/>
            <ac:spMk id="12" creationId="{45DE1E39-C6A1-E663-8786-EA047D81B7A2}"/>
          </ac:spMkLst>
        </pc:spChg>
        <pc:picChg chg="add mod">
          <ac:chgData name="Vinh Hoang Nhu" userId="d2ccfa87-bd55-436a-894a-85c7f0ae780d" providerId="ADAL" clId="{2ABB803F-E52B-4CF0-9B1B-E5C02EC4C5EA}" dt="2024-02-17T16:06:48.984" v="1612" actId="1076"/>
          <ac:picMkLst>
            <pc:docMk/>
            <pc:sldMk cId="1689178219" sldId="740"/>
            <ac:picMk id="5" creationId="{069C849A-6939-95A7-E8B5-1B009B40E3AB}"/>
          </ac:picMkLst>
        </pc:picChg>
        <pc:picChg chg="add mod">
          <ac:chgData name="Vinh Hoang Nhu" userId="d2ccfa87-bd55-436a-894a-85c7f0ae780d" providerId="ADAL" clId="{2ABB803F-E52B-4CF0-9B1B-E5C02EC4C5EA}" dt="2024-02-17T16:09:02.029" v="1634" actId="1440"/>
          <ac:picMkLst>
            <pc:docMk/>
            <pc:sldMk cId="1689178219" sldId="740"/>
            <ac:picMk id="8" creationId="{6EDAC393-9588-F63F-EAB6-53E2DFDB06D7}"/>
          </ac:picMkLst>
        </pc:picChg>
        <pc:picChg chg="add mod">
          <ac:chgData name="Vinh Hoang Nhu" userId="d2ccfa87-bd55-436a-894a-85c7f0ae780d" providerId="ADAL" clId="{2ABB803F-E52B-4CF0-9B1B-E5C02EC4C5EA}" dt="2024-02-17T16:09:03.649" v="1635" actId="1440"/>
          <ac:picMkLst>
            <pc:docMk/>
            <pc:sldMk cId="1689178219" sldId="740"/>
            <ac:picMk id="10" creationId="{B89DF4CB-F7B0-4C25-C867-807277FA7BF5}"/>
          </ac:picMkLst>
        </pc:picChg>
        <pc:cxnChg chg="add mod">
          <ac:chgData name="Vinh Hoang Nhu" userId="d2ccfa87-bd55-436a-894a-85c7f0ae780d" providerId="ADAL" clId="{2ABB803F-E52B-4CF0-9B1B-E5C02EC4C5EA}" dt="2024-02-17T16:08:49.750" v="1630" actId="14100"/>
          <ac:cxnSpMkLst>
            <pc:docMk/>
            <pc:sldMk cId="1689178219" sldId="740"/>
            <ac:cxnSpMk id="13" creationId="{B22D1F5D-4C5D-4B6C-4922-05C93671620A}"/>
          </ac:cxnSpMkLst>
        </pc:cxnChg>
        <pc:cxnChg chg="add mod">
          <ac:chgData name="Vinh Hoang Nhu" userId="d2ccfa87-bd55-436a-894a-85c7f0ae780d" providerId="ADAL" clId="{2ABB803F-E52B-4CF0-9B1B-E5C02EC4C5EA}" dt="2024-02-17T16:08:56.169" v="1633" actId="14100"/>
          <ac:cxnSpMkLst>
            <pc:docMk/>
            <pc:sldMk cId="1689178219" sldId="740"/>
            <ac:cxnSpMk id="16" creationId="{3CDD7B3F-2803-EEAF-1745-6F47F3D7FC8F}"/>
          </ac:cxnSpMkLst>
        </pc:cxnChg>
      </pc:sldChg>
      <pc:sldChg chg="addSp delSp modSp new mod">
        <pc:chgData name="Vinh Hoang Nhu" userId="d2ccfa87-bd55-436a-894a-85c7f0ae780d" providerId="ADAL" clId="{2ABB803F-E52B-4CF0-9B1B-E5C02EC4C5EA}" dt="2024-02-17T16:11:26.913" v="1657" actId="1440"/>
        <pc:sldMkLst>
          <pc:docMk/>
          <pc:sldMk cId="915005239" sldId="741"/>
        </pc:sldMkLst>
        <pc:spChg chg="del">
          <ac:chgData name="Vinh Hoang Nhu" userId="d2ccfa87-bd55-436a-894a-85c7f0ae780d" providerId="ADAL" clId="{2ABB803F-E52B-4CF0-9B1B-E5C02EC4C5EA}" dt="2024-02-17T16:11:19.325" v="1654" actId="22"/>
          <ac:spMkLst>
            <pc:docMk/>
            <pc:sldMk cId="915005239" sldId="741"/>
            <ac:spMk id="2" creationId="{B008C5BE-7D35-CB6C-7B90-CFECF14E3CA5}"/>
          </ac:spMkLst>
        </pc:spChg>
        <pc:spChg chg="mod">
          <ac:chgData name="Vinh Hoang Nhu" userId="d2ccfa87-bd55-436a-894a-85c7f0ae780d" providerId="ADAL" clId="{2ABB803F-E52B-4CF0-9B1B-E5C02EC4C5EA}" dt="2024-02-17T16:11:18.206" v="1653" actId="20577"/>
          <ac:spMkLst>
            <pc:docMk/>
            <pc:sldMk cId="915005239" sldId="741"/>
            <ac:spMk id="3" creationId="{0BCFFC54-DE99-F7DB-F886-2334D8802742}"/>
          </ac:spMkLst>
        </pc:spChg>
        <pc:picChg chg="add mod ord">
          <ac:chgData name="Vinh Hoang Nhu" userId="d2ccfa87-bd55-436a-894a-85c7f0ae780d" providerId="ADAL" clId="{2ABB803F-E52B-4CF0-9B1B-E5C02EC4C5EA}" dt="2024-02-17T16:11:26.913" v="1657" actId="1440"/>
          <ac:picMkLst>
            <pc:docMk/>
            <pc:sldMk cId="915005239" sldId="741"/>
            <ac:picMk id="5" creationId="{7A4AFC44-8A49-599C-7441-48FB6EB0CEC0}"/>
          </ac:picMkLst>
        </pc:picChg>
      </pc:sldChg>
      <pc:sldChg chg="modSp new del mod">
        <pc:chgData name="Vinh Hoang Nhu" userId="d2ccfa87-bd55-436a-894a-85c7f0ae780d" providerId="ADAL" clId="{2ABB803F-E52B-4CF0-9B1B-E5C02EC4C5EA}" dt="2024-02-18T07:59:50.942" v="2230" actId="47"/>
        <pc:sldMkLst>
          <pc:docMk/>
          <pc:sldMk cId="2106479764" sldId="742"/>
        </pc:sldMkLst>
        <pc:spChg chg="mod">
          <ac:chgData name="Vinh Hoang Nhu" userId="d2ccfa87-bd55-436a-894a-85c7f0ae780d" providerId="ADAL" clId="{2ABB803F-E52B-4CF0-9B1B-E5C02EC4C5EA}" dt="2024-02-17T16:12:30.817" v="1660" actId="20577"/>
          <ac:spMkLst>
            <pc:docMk/>
            <pc:sldMk cId="2106479764" sldId="742"/>
            <ac:spMk id="2" creationId="{A60935EB-E309-FB08-2A1C-EF1CCFD79021}"/>
          </ac:spMkLst>
        </pc:spChg>
      </pc:sldChg>
      <pc:sldChg chg="addSp modSp new mod">
        <pc:chgData name="Vinh Hoang Nhu" userId="d2ccfa87-bd55-436a-894a-85c7f0ae780d" providerId="ADAL" clId="{2ABB803F-E52B-4CF0-9B1B-E5C02EC4C5EA}" dt="2024-02-18T07:46:55.764" v="1907" actId="1076"/>
        <pc:sldMkLst>
          <pc:docMk/>
          <pc:sldMk cId="1086338196" sldId="743"/>
        </pc:sldMkLst>
        <pc:spChg chg="mod">
          <ac:chgData name="Vinh Hoang Nhu" userId="d2ccfa87-bd55-436a-894a-85c7f0ae780d" providerId="ADAL" clId="{2ABB803F-E52B-4CF0-9B1B-E5C02EC4C5EA}" dt="2024-02-18T07:46:55.764" v="1907" actId="1076"/>
          <ac:spMkLst>
            <pc:docMk/>
            <pc:sldMk cId="1086338196" sldId="743"/>
            <ac:spMk id="2" creationId="{20AC9F93-3112-AD13-2E63-F8AEFCB6BF9A}"/>
          </ac:spMkLst>
        </pc:spChg>
        <pc:spChg chg="mod">
          <ac:chgData name="Vinh Hoang Nhu" userId="d2ccfa87-bd55-436a-894a-85c7f0ae780d" providerId="ADAL" clId="{2ABB803F-E52B-4CF0-9B1B-E5C02EC4C5EA}" dt="2024-02-18T07:35:26.882" v="1694" actId="20577"/>
          <ac:spMkLst>
            <pc:docMk/>
            <pc:sldMk cId="1086338196" sldId="743"/>
            <ac:spMk id="3" creationId="{0B417425-097A-0BF4-3296-835100DBE414}"/>
          </ac:spMkLst>
        </pc:spChg>
        <pc:picChg chg="add mod">
          <ac:chgData name="Vinh Hoang Nhu" userId="d2ccfa87-bd55-436a-894a-85c7f0ae780d" providerId="ADAL" clId="{2ABB803F-E52B-4CF0-9B1B-E5C02EC4C5EA}" dt="2024-02-18T07:38:01.889" v="1714" actId="1440"/>
          <ac:picMkLst>
            <pc:docMk/>
            <pc:sldMk cId="1086338196" sldId="743"/>
            <ac:picMk id="1026" creationId="{E856485F-8A80-D751-5CF3-F25214CD69B6}"/>
          </ac:picMkLst>
        </pc:picChg>
      </pc:sldChg>
      <pc:sldChg chg="addSp delSp modSp new mod">
        <pc:chgData name="Vinh Hoang Nhu" userId="d2ccfa87-bd55-436a-894a-85c7f0ae780d" providerId="ADAL" clId="{2ABB803F-E52B-4CF0-9B1B-E5C02EC4C5EA}" dt="2024-02-18T07:43:28.736" v="1768" actId="12"/>
        <pc:sldMkLst>
          <pc:docMk/>
          <pc:sldMk cId="1439047443" sldId="744"/>
        </pc:sldMkLst>
        <pc:spChg chg="del">
          <ac:chgData name="Vinh Hoang Nhu" userId="d2ccfa87-bd55-436a-894a-85c7f0ae780d" providerId="ADAL" clId="{2ABB803F-E52B-4CF0-9B1B-E5C02EC4C5EA}" dt="2024-02-18T07:41:50.742" v="1745" actId="22"/>
          <ac:spMkLst>
            <pc:docMk/>
            <pc:sldMk cId="1439047443" sldId="744"/>
            <ac:spMk id="2" creationId="{CCCC5BE6-8685-339C-115B-ED525C9F811E}"/>
          </ac:spMkLst>
        </pc:spChg>
        <pc:spChg chg="mod">
          <ac:chgData name="Vinh Hoang Nhu" userId="d2ccfa87-bd55-436a-894a-85c7f0ae780d" providerId="ADAL" clId="{2ABB803F-E52B-4CF0-9B1B-E5C02EC4C5EA}" dt="2024-02-18T07:38:38.767" v="1744" actId="20577"/>
          <ac:spMkLst>
            <pc:docMk/>
            <pc:sldMk cId="1439047443" sldId="744"/>
            <ac:spMk id="3" creationId="{1ED49E2B-075B-AC9A-13BD-7DB4469ED838}"/>
          </ac:spMkLst>
        </pc:spChg>
        <pc:spChg chg="add mod">
          <ac:chgData name="Vinh Hoang Nhu" userId="d2ccfa87-bd55-436a-894a-85c7f0ae780d" providerId="ADAL" clId="{2ABB803F-E52B-4CF0-9B1B-E5C02EC4C5EA}" dt="2024-02-18T07:42:04.792" v="1751" actId="14100"/>
          <ac:spMkLst>
            <pc:docMk/>
            <pc:sldMk cId="1439047443" sldId="744"/>
            <ac:spMk id="6" creationId="{78021BEF-37D8-4D14-DBDF-AE435E3EE8E1}"/>
          </ac:spMkLst>
        </pc:spChg>
        <pc:spChg chg="add mod">
          <ac:chgData name="Vinh Hoang Nhu" userId="d2ccfa87-bd55-436a-894a-85c7f0ae780d" providerId="ADAL" clId="{2ABB803F-E52B-4CF0-9B1B-E5C02EC4C5EA}" dt="2024-02-18T07:43:28.736" v="1768" actId="12"/>
          <ac:spMkLst>
            <pc:docMk/>
            <pc:sldMk cId="1439047443" sldId="744"/>
            <ac:spMk id="7" creationId="{D6EF6A2E-0DC7-7221-A78E-C936700C2E24}"/>
          </ac:spMkLst>
        </pc:spChg>
        <pc:picChg chg="add mod ord">
          <ac:chgData name="Vinh Hoang Nhu" userId="d2ccfa87-bd55-436a-894a-85c7f0ae780d" providerId="ADAL" clId="{2ABB803F-E52B-4CF0-9B1B-E5C02EC4C5EA}" dt="2024-02-18T07:41:55.559" v="1747" actId="1440"/>
          <ac:picMkLst>
            <pc:docMk/>
            <pc:sldMk cId="1439047443" sldId="744"/>
            <ac:picMk id="5" creationId="{8C3EA89F-B8F5-3884-40EA-08D7679B026F}"/>
          </ac:picMkLst>
        </pc:picChg>
      </pc:sldChg>
      <pc:sldChg chg="addSp delSp modSp new mod">
        <pc:chgData name="Vinh Hoang Nhu" userId="d2ccfa87-bd55-436a-894a-85c7f0ae780d" providerId="ADAL" clId="{2ABB803F-E52B-4CF0-9B1B-E5C02EC4C5EA}" dt="2024-02-18T07:45:53.202" v="1844" actId="14100"/>
        <pc:sldMkLst>
          <pc:docMk/>
          <pc:sldMk cId="2377239294" sldId="745"/>
        </pc:sldMkLst>
        <pc:spChg chg="del">
          <ac:chgData name="Vinh Hoang Nhu" userId="d2ccfa87-bd55-436a-894a-85c7f0ae780d" providerId="ADAL" clId="{2ABB803F-E52B-4CF0-9B1B-E5C02EC4C5EA}" dt="2024-02-18T07:44:55.168" v="1797" actId="22"/>
          <ac:spMkLst>
            <pc:docMk/>
            <pc:sldMk cId="2377239294" sldId="745"/>
            <ac:spMk id="2" creationId="{CF4E4DAD-EB6C-B01D-A6A0-7DEF942BB637}"/>
          </ac:spMkLst>
        </pc:spChg>
        <pc:spChg chg="mod">
          <ac:chgData name="Vinh Hoang Nhu" userId="d2ccfa87-bd55-436a-894a-85c7f0ae780d" providerId="ADAL" clId="{2ABB803F-E52B-4CF0-9B1B-E5C02EC4C5EA}" dt="2024-02-18T07:43:41.739" v="1796" actId="20577"/>
          <ac:spMkLst>
            <pc:docMk/>
            <pc:sldMk cId="2377239294" sldId="745"/>
            <ac:spMk id="3" creationId="{459F139C-0D59-B7F7-4108-2DBA789C572A}"/>
          </ac:spMkLst>
        </pc:spChg>
        <pc:spChg chg="add mod">
          <ac:chgData name="Vinh Hoang Nhu" userId="d2ccfa87-bd55-436a-894a-85c7f0ae780d" providerId="ADAL" clId="{2ABB803F-E52B-4CF0-9B1B-E5C02EC4C5EA}" dt="2024-02-18T07:45:53.202" v="1844" actId="14100"/>
          <ac:spMkLst>
            <pc:docMk/>
            <pc:sldMk cId="2377239294" sldId="745"/>
            <ac:spMk id="6" creationId="{6217E91E-ECBD-276D-BD6D-57E4EBDC6FE0}"/>
          </ac:spMkLst>
        </pc:spChg>
        <pc:picChg chg="add mod ord">
          <ac:chgData name="Vinh Hoang Nhu" userId="d2ccfa87-bd55-436a-894a-85c7f0ae780d" providerId="ADAL" clId="{2ABB803F-E52B-4CF0-9B1B-E5C02EC4C5EA}" dt="2024-02-18T07:45:06.377" v="1801" actId="1440"/>
          <ac:picMkLst>
            <pc:docMk/>
            <pc:sldMk cId="2377239294" sldId="745"/>
            <ac:picMk id="5" creationId="{9ABDB2DE-50C1-5CDC-D4A2-824D424210CE}"/>
          </ac:picMkLst>
        </pc:picChg>
      </pc:sldChg>
      <pc:sldChg chg="addSp modSp new mod">
        <pc:chgData name="Vinh Hoang Nhu" userId="d2ccfa87-bd55-436a-894a-85c7f0ae780d" providerId="ADAL" clId="{2ABB803F-E52B-4CF0-9B1B-E5C02EC4C5EA}" dt="2024-02-18T07:55:03.880" v="1959" actId="1440"/>
        <pc:sldMkLst>
          <pc:docMk/>
          <pc:sldMk cId="794408831" sldId="746"/>
        </pc:sldMkLst>
        <pc:spChg chg="mod">
          <ac:chgData name="Vinh Hoang Nhu" userId="d2ccfa87-bd55-436a-894a-85c7f0ae780d" providerId="ADAL" clId="{2ABB803F-E52B-4CF0-9B1B-E5C02EC4C5EA}" dt="2024-02-18T07:50:26.760" v="1956" actId="20577"/>
          <ac:spMkLst>
            <pc:docMk/>
            <pc:sldMk cId="794408831" sldId="746"/>
            <ac:spMk id="2" creationId="{75321261-BF81-7E42-87F7-DDB218C7B69B}"/>
          </ac:spMkLst>
        </pc:spChg>
        <pc:spChg chg="mod">
          <ac:chgData name="Vinh Hoang Nhu" userId="d2ccfa87-bd55-436a-894a-85c7f0ae780d" providerId="ADAL" clId="{2ABB803F-E52B-4CF0-9B1B-E5C02EC4C5EA}" dt="2024-02-18T07:49:28.246" v="1942" actId="20577"/>
          <ac:spMkLst>
            <pc:docMk/>
            <pc:sldMk cId="794408831" sldId="746"/>
            <ac:spMk id="3" creationId="{F6E56921-5553-6F44-D83E-C8861C019E83}"/>
          </ac:spMkLst>
        </pc:spChg>
        <pc:picChg chg="add mod">
          <ac:chgData name="Vinh Hoang Nhu" userId="d2ccfa87-bd55-436a-894a-85c7f0ae780d" providerId="ADAL" clId="{2ABB803F-E52B-4CF0-9B1B-E5C02EC4C5EA}" dt="2024-02-18T07:55:03.880" v="1959" actId="1440"/>
          <ac:picMkLst>
            <pc:docMk/>
            <pc:sldMk cId="794408831" sldId="746"/>
            <ac:picMk id="5" creationId="{B7A49E48-2D26-47BF-3635-7A526CB48F8E}"/>
          </ac:picMkLst>
        </pc:picChg>
      </pc:sldChg>
      <pc:sldChg chg="addSp delSp modSp new mod">
        <pc:chgData name="Vinh Hoang Nhu" userId="d2ccfa87-bd55-436a-894a-85c7f0ae780d" providerId="ADAL" clId="{2ABB803F-E52B-4CF0-9B1B-E5C02EC4C5EA}" dt="2024-02-18T07:55:45.853" v="1989" actId="1440"/>
        <pc:sldMkLst>
          <pc:docMk/>
          <pc:sldMk cId="427016780" sldId="747"/>
        </pc:sldMkLst>
        <pc:spChg chg="del">
          <ac:chgData name="Vinh Hoang Nhu" userId="d2ccfa87-bd55-436a-894a-85c7f0ae780d" providerId="ADAL" clId="{2ABB803F-E52B-4CF0-9B1B-E5C02EC4C5EA}" dt="2024-02-18T07:55:28.625" v="1984" actId="22"/>
          <ac:spMkLst>
            <pc:docMk/>
            <pc:sldMk cId="427016780" sldId="747"/>
            <ac:spMk id="2" creationId="{7B130BBA-873B-649C-B4C2-57EACC6839C8}"/>
          </ac:spMkLst>
        </pc:spChg>
        <pc:spChg chg="mod">
          <ac:chgData name="Vinh Hoang Nhu" userId="d2ccfa87-bd55-436a-894a-85c7f0ae780d" providerId="ADAL" clId="{2ABB803F-E52B-4CF0-9B1B-E5C02EC4C5EA}" dt="2024-02-18T07:55:15.147" v="1983" actId="20577"/>
          <ac:spMkLst>
            <pc:docMk/>
            <pc:sldMk cId="427016780" sldId="747"/>
            <ac:spMk id="3" creationId="{C2436304-196F-CDD6-46FA-505A689D5C0D}"/>
          </ac:spMkLst>
        </pc:spChg>
        <pc:spChg chg="add mod">
          <ac:chgData name="Vinh Hoang Nhu" userId="d2ccfa87-bd55-436a-894a-85c7f0ae780d" providerId="ADAL" clId="{2ABB803F-E52B-4CF0-9B1B-E5C02EC4C5EA}" dt="2024-02-18T07:55:40.496" v="1988" actId="14100"/>
          <ac:spMkLst>
            <pc:docMk/>
            <pc:sldMk cId="427016780" sldId="747"/>
            <ac:spMk id="6" creationId="{FC879A4E-8791-565E-B385-5341A3550670}"/>
          </ac:spMkLst>
        </pc:spChg>
        <pc:picChg chg="add mod ord">
          <ac:chgData name="Vinh Hoang Nhu" userId="d2ccfa87-bd55-436a-894a-85c7f0ae780d" providerId="ADAL" clId="{2ABB803F-E52B-4CF0-9B1B-E5C02EC4C5EA}" dt="2024-02-18T07:55:45.853" v="1989" actId="1440"/>
          <ac:picMkLst>
            <pc:docMk/>
            <pc:sldMk cId="427016780" sldId="747"/>
            <ac:picMk id="5" creationId="{081CFD13-A253-488F-BAA2-8E0F94812B9A}"/>
          </ac:picMkLst>
        </pc:picChg>
      </pc:sldChg>
      <pc:sldChg chg="addSp delSp modSp new mod">
        <pc:chgData name="Vinh Hoang Nhu" userId="d2ccfa87-bd55-436a-894a-85c7f0ae780d" providerId="ADAL" clId="{2ABB803F-E52B-4CF0-9B1B-E5C02EC4C5EA}" dt="2024-02-18T07:56:21.417" v="2029" actId="1440"/>
        <pc:sldMkLst>
          <pc:docMk/>
          <pc:sldMk cId="1460916513" sldId="748"/>
        </pc:sldMkLst>
        <pc:spChg chg="del">
          <ac:chgData name="Vinh Hoang Nhu" userId="d2ccfa87-bd55-436a-894a-85c7f0ae780d" providerId="ADAL" clId="{2ABB803F-E52B-4CF0-9B1B-E5C02EC4C5EA}" dt="2024-02-18T07:56:08.184" v="2023" actId="22"/>
          <ac:spMkLst>
            <pc:docMk/>
            <pc:sldMk cId="1460916513" sldId="748"/>
            <ac:spMk id="2" creationId="{10EA9EF0-86C8-B0AE-3DC5-5A56D988A5BA}"/>
          </ac:spMkLst>
        </pc:spChg>
        <pc:spChg chg="mod">
          <ac:chgData name="Vinh Hoang Nhu" userId="d2ccfa87-bd55-436a-894a-85c7f0ae780d" providerId="ADAL" clId="{2ABB803F-E52B-4CF0-9B1B-E5C02EC4C5EA}" dt="2024-02-18T07:55:55.882" v="2022" actId="20577"/>
          <ac:spMkLst>
            <pc:docMk/>
            <pc:sldMk cId="1460916513" sldId="748"/>
            <ac:spMk id="3" creationId="{1E6F01C7-CF65-D9B1-EB3F-5829EE6CBF96}"/>
          </ac:spMkLst>
        </pc:spChg>
        <pc:spChg chg="add mod">
          <ac:chgData name="Vinh Hoang Nhu" userId="d2ccfa87-bd55-436a-894a-85c7f0ae780d" providerId="ADAL" clId="{2ABB803F-E52B-4CF0-9B1B-E5C02EC4C5EA}" dt="2024-02-18T07:56:18.950" v="2028" actId="14100"/>
          <ac:spMkLst>
            <pc:docMk/>
            <pc:sldMk cId="1460916513" sldId="748"/>
            <ac:spMk id="6" creationId="{E82AE715-3C73-72DF-DAD7-CD79DF1EA66C}"/>
          </ac:spMkLst>
        </pc:spChg>
        <pc:picChg chg="add mod ord">
          <ac:chgData name="Vinh Hoang Nhu" userId="d2ccfa87-bd55-436a-894a-85c7f0ae780d" providerId="ADAL" clId="{2ABB803F-E52B-4CF0-9B1B-E5C02EC4C5EA}" dt="2024-02-18T07:56:21.417" v="2029" actId="1440"/>
          <ac:picMkLst>
            <pc:docMk/>
            <pc:sldMk cId="1460916513" sldId="748"/>
            <ac:picMk id="5" creationId="{3672266C-C751-8377-1DDE-90A5A9C711F1}"/>
          </ac:picMkLst>
        </pc:picChg>
      </pc:sldChg>
      <pc:sldChg chg="addSp delSp modSp new mod modClrScheme chgLayout">
        <pc:chgData name="Vinh Hoang Nhu" userId="d2ccfa87-bd55-436a-894a-85c7f0ae780d" providerId="ADAL" clId="{2ABB803F-E52B-4CF0-9B1B-E5C02EC4C5EA}" dt="2024-02-18T08:03:28.719" v="2254" actId="1076"/>
        <pc:sldMkLst>
          <pc:docMk/>
          <pc:sldMk cId="957645149" sldId="749"/>
        </pc:sldMkLst>
        <pc:spChg chg="del mod ord">
          <ac:chgData name="Vinh Hoang Nhu" userId="d2ccfa87-bd55-436a-894a-85c7f0ae780d" providerId="ADAL" clId="{2ABB803F-E52B-4CF0-9B1B-E5C02EC4C5EA}" dt="2024-02-18T07:56:38.186" v="2049" actId="700"/>
          <ac:spMkLst>
            <pc:docMk/>
            <pc:sldMk cId="957645149" sldId="749"/>
            <ac:spMk id="2" creationId="{ADD5DA01-BDDD-6A69-BF91-3EF266047F60}"/>
          </ac:spMkLst>
        </pc:spChg>
        <pc:spChg chg="mod ord">
          <ac:chgData name="Vinh Hoang Nhu" userId="d2ccfa87-bd55-436a-894a-85c7f0ae780d" providerId="ADAL" clId="{2ABB803F-E52B-4CF0-9B1B-E5C02EC4C5EA}" dt="2024-02-18T07:56:44.184" v="2050" actId="700"/>
          <ac:spMkLst>
            <pc:docMk/>
            <pc:sldMk cId="957645149" sldId="749"/>
            <ac:spMk id="3" creationId="{911237C7-7138-FBDA-56C7-0811CBBB4367}"/>
          </ac:spMkLst>
        </pc:spChg>
        <pc:spChg chg="add del mod ord">
          <ac:chgData name="Vinh Hoang Nhu" userId="d2ccfa87-bd55-436a-894a-85c7f0ae780d" providerId="ADAL" clId="{2ABB803F-E52B-4CF0-9B1B-E5C02EC4C5EA}" dt="2024-02-18T07:56:44.184" v="2050" actId="700"/>
          <ac:spMkLst>
            <pc:docMk/>
            <pc:sldMk cId="957645149" sldId="749"/>
            <ac:spMk id="4" creationId="{700BB016-F1C8-0D48-F20D-EBB9B17A0B48}"/>
          </ac:spMkLst>
        </pc:spChg>
        <pc:spChg chg="add del mod ord">
          <ac:chgData name="Vinh Hoang Nhu" userId="d2ccfa87-bd55-436a-894a-85c7f0ae780d" providerId="ADAL" clId="{2ABB803F-E52B-4CF0-9B1B-E5C02EC4C5EA}" dt="2024-02-18T07:56:44.184" v="2050" actId="700"/>
          <ac:spMkLst>
            <pc:docMk/>
            <pc:sldMk cId="957645149" sldId="749"/>
            <ac:spMk id="5" creationId="{9ACC1611-0585-C1BB-79B0-952026AE8859}"/>
          </ac:spMkLst>
        </pc:spChg>
        <pc:spChg chg="add mod ord">
          <ac:chgData name="Vinh Hoang Nhu" userId="d2ccfa87-bd55-436a-894a-85c7f0ae780d" providerId="ADAL" clId="{2ABB803F-E52B-4CF0-9B1B-E5C02EC4C5EA}" dt="2024-02-18T07:59:47.138" v="2229" actId="20577"/>
          <ac:spMkLst>
            <pc:docMk/>
            <pc:sldMk cId="957645149" sldId="749"/>
            <ac:spMk id="6" creationId="{22DCBB8A-6F79-AE5D-4F7E-427FADF9F726}"/>
          </ac:spMkLst>
        </pc:spChg>
        <pc:spChg chg="add del mod ord">
          <ac:chgData name="Vinh Hoang Nhu" userId="d2ccfa87-bd55-436a-894a-85c7f0ae780d" providerId="ADAL" clId="{2ABB803F-E52B-4CF0-9B1B-E5C02EC4C5EA}" dt="2024-02-18T07:58:01.748" v="2128" actId="478"/>
          <ac:spMkLst>
            <pc:docMk/>
            <pc:sldMk cId="957645149" sldId="749"/>
            <ac:spMk id="7" creationId="{6C705F56-B7CE-DF2C-1A63-552F7F6E858E}"/>
          </ac:spMkLst>
        </pc:spChg>
        <pc:spChg chg="add mod">
          <ac:chgData name="Vinh Hoang Nhu" userId="d2ccfa87-bd55-436a-894a-85c7f0ae780d" providerId="ADAL" clId="{2ABB803F-E52B-4CF0-9B1B-E5C02EC4C5EA}" dt="2024-02-18T08:03:28.719" v="2254" actId="1076"/>
          <ac:spMkLst>
            <pc:docMk/>
            <pc:sldMk cId="957645149" sldId="749"/>
            <ac:spMk id="12" creationId="{6935B65F-165C-D349-421F-2547DAA41F37}"/>
          </ac:spMkLst>
        </pc:spChg>
        <pc:spChg chg="add mod">
          <ac:chgData name="Vinh Hoang Nhu" userId="d2ccfa87-bd55-436a-894a-85c7f0ae780d" providerId="ADAL" clId="{2ABB803F-E52B-4CF0-9B1B-E5C02EC4C5EA}" dt="2024-02-18T07:59:07.102" v="2184" actId="1076"/>
          <ac:spMkLst>
            <pc:docMk/>
            <pc:sldMk cId="957645149" sldId="749"/>
            <ac:spMk id="14" creationId="{556572B1-9F4C-65EB-C550-29B4C373CE65}"/>
          </ac:spMkLst>
        </pc:spChg>
        <pc:picChg chg="add mod">
          <ac:chgData name="Vinh Hoang Nhu" userId="d2ccfa87-bd55-436a-894a-85c7f0ae780d" providerId="ADAL" clId="{2ABB803F-E52B-4CF0-9B1B-E5C02EC4C5EA}" dt="2024-02-18T08:03:28.719" v="2254" actId="1076"/>
          <ac:picMkLst>
            <pc:docMk/>
            <pc:sldMk cId="957645149" sldId="749"/>
            <ac:picMk id="9" creationId="{9BCE37C5-B6B3-64B7-E270-F9A4612DE5A7}"/>
          </ac:picMkLst>
        </pc:picChg>
        <pc:picChg chg="add del mod">
          <ac:chgData name="Vinh Hoang Nhu" userId="d2ccfa87-bd55-436a-894a-85c7f0ae780d" providerId="ADAL" clId="{2ABB803F-E52B-4CF0-9B1B-E5C02EC4C5EA}" dt="2024-02-18T07:59:02.701" v="2182" actId="478"/>
          <ac:picMkLst>
            <pc:docMk/>
            <pc:sldMk cId="957645149" sldId="749"/>
            <ac:picMk id="11" creationId="{2124A742-26E6-3F86-65F3-B8A63596C2DB}"/>
          </ac:picMkLst>
        </pc:picChg>
        <pc:picChg chg="add mod">
          <ac:chgData name="Vinh Hoang Nhu" userId="d2ccfa87-bd55-436a-894a-85c7f0ae780d" providerId="ADAL" clId="{2ABB803F-E52B-4CF0-9B1B-E5C02EC4C5EA}" dt="2024-02-18T07:59:01.349" v="2181" actId="14826"/>
          <ac:picMkLst>
            <pc:docMk/>
            <pc:sldMk cId="957645149" sldId="749"/>
            <ac:picMk id="13" creationId="{401F7AD6-F4CA-AC71-C2C5-8202557F5EDB}"/>
          </ac:picMkLst>
        </pc:picChg>
      </pc:sldChg>
      <pc:sldChg chg="modSp new mod">
        <pc:chgData name="Vinh Hoang Nhu" userId="d2ccfa87-bd55-436a-894a-85c7f0ae780d" providerId="ADAL" clId="{2ABB803F-E52B-4CF0-9B1B-E5C02EC4C5EA}" dt="2024-02-18T08:02:36.939" v="2253" actId="20577"/>
        <pc:sldMkLst>
          <pc:docMk/>
          <pc:sldMk cId="3931712858" sldId="750"/>
        </pc:sldMkLst>
        <pc:spChg chg="mod">
          <ac:chgData name="Vinh Hoang Nhu" userId="d2ccfa87-bd55-436a-894a-85c7f0ae780d" providerId="ADAL" clId="{2ABB803F-E52B-4CF0-9B1B-E5C02EC4C5EA}" dt="2024-02-18T08:02:28.709" v="2249"/>
          <ac:spMkLst>
            <pc:docMk/>
            <pc:sldMk cId="3931712858" sldId="750"/>
            <ac:spMk id="2" creationId="{BA897A99-0EA3-BA84-3C40-2784CD1AAFB0}"/>
          </ac:spMkLst>
        </pc:spChg>
        <pc:spChg chg="mod">
          <ac:chgData name="Vinh Hoang Nhu" userId="d2ccfa87-bd55-436a-894a-85c7f0ae780d" providerId="ADAL" clId="{2ABB803F-E52B-4CF0-9B1B-E5C02EC4C5EA}" dt="2024-02-18T08:02:36.939" v="2253" actId="20577"/>
          <ac:spMkLst>
            <pc:docMk/>
            <pc:sldMk cId="3931712858" sldId="750"/>
            <ac:spMk id="3" creationId="{0C3A7898-49E0-6133-489E-A20D0C905129}"/>
          </ac:spMkLst>
        </pc:spChg>
      </pc:sldChg>
    </pc:docChg>
  </pc:docChgLst>
  <pc:docChgLst>
    <pc:chgData name="Vinh Hoang Nhu" userId="d2ccfa87-bd55-436a-894a-85c7f0ae780d" providerId="ADAL" clId="{8899CDD7-8183-46BE-AB2F-F88D78CCFD49}"/>
    <pc:docChg chg="undo custSel addSld delSld modSld sldOrd">
      <pc:chgData name="Vinh Hoang Nhu" userId="d2ccfa87-bd55-436a-894a-85c7f0ae780d" providerId="ADAL" clId="{8899CDD7-8183-46BE-AB2F-F88D78CCFD49}" dt="2024-02-19T15:36:27.431" v="1300" actId="20577"/>
      <pc:docMkLst>
        <pc:docMk/>
      </pc:docMkLst>
      <pc:sldChg chg="modSp mod">
        <pc:chgData name="Vinh Hoang Nhu" userId="d2ccfa87-bd55-436a-894a-85c7f0ae780d" providerId="ADAL" clId="{8899CDD7-8183-46BE-AB2F-F88D78CCFD49}" dt="2024-02-19T14:57:43.656" v="1" actId="20577"/>
        <pc:sldMkLst>
          <pc:docMk/>
          <pc:sldMk cId="3637071635" sldId="676"/>
        </pc:sldMkLst>
        <pc:spChg chg="mod">
          <ac:chgData name="Vinh Hoang Nhu" userId="d2ccfa87-bd55-436a-894a-85c7f0ae780d" providerId="ADAL" clId="{8899CDD7-8183-46BE-AB2F-F88D78CCFD49}" dt="2024-02-19T14:57:43.656" v="1" actId="20577"/>
          <ac:spMkLst>
            <pc:docMk/>
            <pc:sldMk cId="3637071635" sldId="676"/>
            <ac:spMk id="2" creationId="{BB2772F4-A3A3-4D2D-AC24-CFAF45CBBF9D}"/>
          </ac:spMkLst>
        </pc:spChg>
      </pc:sldChg>
      <pc:sldChg chg="modSp mod">
        <pc:chgData name="Vinh Hoang Nhu" userId="d2ccfa87-bd55-436a-894a-85c7f0ae780d" providerId="ADAL" clId="{8899CDD7-8183-46BE-AB2F-F88D78CCFD49}" dt="2024-02-19T15:25:45.877" v="1114"/>
        <pc:sldMkLst>
          <pc:docMk/>
          <pc:sldMk cId="4273217317" sldId="711"/>
        </pc:sldMkLst>
        <pc:spChg chg="mod">
          <ac:chgData name="Vinh Hoang Nhu" userId="d2ccfa87-bd55-436a-894a-85c7f0ae780d" providerId="ADAL" clId="{8899CDD7-8183-46BE-AB2F-F88D78CCFD49}" dt="2024-02-19T15:25:45.877" v="1114"/>
          <ac:spMkLst>
            <pc:docMk/>
            <pc:sldMk cId="4273217317" sldId="711"/>
            <ac:spMk id="2" creationId="{19F1DF96-2D34-41F6-F97E-7D41CAA63208}"/>
          </ac:spMkLst>
        </pc:spChg>
        <pc:spChg chg="mod">
          <ac:chgData name="Vinh Hoang Nhu" userId="d2ccfa87-bd55-436a-894a-85c7f0ae780d" providerId="ADAL" clId="{8899CDD7-8183-46BE-AB2F-F88D78CCFD49}" dt="2024-02-19T14:57:49.182" v="3" actId="20577"/>
          <ac:spMkLst>
            <pc:docMk/>
            <pc:sldMk cId="4273217317" sldId="711"/>
            <ac:spMk id="3" creationId="{36D0E3B2-4BAB-9C12-9BD9-938FABD96781}"/>
          </ac:spMkLst>
        </pc:sp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957849601" sldId="712"/>
        </pc:sldMkLst>
      </pc:sldChg>
      <pc:sldChg chg="addSp modSp new mod">
        <pc:chgData name="Vinh Hoang Nhu" userId="d2ccfa87-bd55-436a-894a-85c7f0ae780d" providerId="ADAL" clId="{8899CDD7-8183-46BE-AB2F-F88D78CCFD49}" dt="2024-02-19T14:59:42.948" v="77" actId="1076"/>
        <pc:sldMkLst>
          <pc:docMk/>
          <pc:sldMk cId="1268743960" sldId="712"/>
        </pc:sldMkLst>
        <pc:spChg chg="mod">
          <ac:chgData name="Vinh Hoang Nhu" userId="d2ccfa87-bd55-436a-894a-85c7f0ae780d" providerId="ADAL" clId="{8899CDD7-8183-46BE-AB2F-F88D78CCFD49}" dt="2024-02-19T14:59:37.426" v="73" actId="1076"/>
          <ac:spMkLst>
            <pc:docMk/>
            <pc:sldMk cId="1268743960" sldId="712"/>
            <ac:spMk id="2" creationId="{3B29927F-BEA3-1B54-AD86-E1BF365651BD}"/>
          </ac:spMkLst>
        </pc:spChg>
        <pc:spChg chg="mod">
          <ac:chgData name="Vinh Hoang Nhu" userId="d2ccfa87-bd55-436a-894a-85c7f0ae780d" providerId="ADAL" clId="{8899CDD7-8183-46BE-AB2F-F88D78CCFD49}" dt="2024-02-19T14:58:30.748" v="59" actId="20577"/>
          <ac:spMkLst>
            <pc:docMk/>
            <pc:sldMk cId="1268743960" sldId="712"/>
            <ac:spMk id="3" creationId="{5F009D7E-0FF9-E696-36F5-6A18B0D849BF}"/>
          </ac:spMkLst>
        </pc:spChg>
        <pc:picChg chg="add mod">
          <ac:chgData name="Vinh Hoang Nhu" userId="d2ccfa87-bd55-436a-894a-85c7f0ae780d" providerId="ADAL" clId="{8899CDD7-8183-46BE-AB2F-F88D78CCFD49}" dt="2024-02-19T14:59:42.948" v="77" actId="1076"/>
          <ac:picMkLst>
            <pc:docMk/>
            <pc:sldMk cId="1268743960" sldId="712"/>
            <ac:picMk id="1026" creationId="{C0A50F87-A831-3804-8071-811B1AD3E70A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2068214670" sldId="713"/>
        </pc:sldMkLst>
      </pc:sldChg>
      <pc:sldChg chg="addSp delSp modSp new mod">
        <pc:chgData name="Vinh Hoang Nhu" userId="d2ccfa87-bd55-436a-894a-85c7f0ae780d" providerId="ADAL" clId="{8899CDD7-8183-46BE-AB2F-F88D78CCFD49}" dt="2024-02-19T15:00:43.491" v="88" actId="1582"/>
        <pc:sldMkLst>
          <pc:docMk/>
          <pc:sldMk cId="3664420229" sldId="713"/>
        </pc:sldMkLst>
        <pc:spChg chg="del">
          <ac:chgData name="Vinh Hoang Nhu" userId="d2ccfa87-bd55-436a-894a-85c7f0ae780d" providerId="ADAL" clId="{8899CDD7-8183-46BE-AB2F-F88D78CCFD49}" dt="2024-02-19T15:00:20.092" v="82"/>
          <ac:spMkLst>
            <pc:docMk/>
            <pc:sldMk cId="3664420229" sldId="713"/>
            <ac:spMk id="2" creationId="{D625E5E9-C84D-A9BC-091A-036567DFED6F}"/>
          </ac:spMkLst>
        </pc:spChg>
        <pc:spChg chg="mod">
          <ac:chgData name="Vinh Hoang Nhu" userId="d2ccfa87-bd55-436a-894a-85c7f0ae780d" providerId="ADAL" clId="{8899CDD7-8183-46BE-AB2F-F88D78CCFD49}" dt="2024-02-19T15:00:16.333" v="81"/>
          <ac:spMkLst>
            <pc:docMk/>
            <pc:sldMk cId="3664420229" sldId="713"/>
            <ac:spMk id="3" creationId="{F593E34F-1DF8-D13D-97F5-C1C655429F75}"/>
          </ac:spMkLst>
        </pc:spChg>
        <pc:spChg chg="add mod">
          <ac:chgData name="Vinh Hoang Nhu" userId="d2ccfa87-bd55-436a-894a-85c7f0ae780d" providerId="ADAL" clId="{8899CDD7-8183-46BE-AB2F-F88D78CCFD49}" dt="2024-02-19T15:00:43.491" v="88" actId="1582"/>
          <ac:spMkLst>
            <pc:docMk/>
            <pc:sldMk cId="3664420229" sldId="713"/>
            <ac:spMk id="4" creationId="{A3FC07B8-929C-7A6B-50D5-E45164A92A47}"/>
          </ac:spMkLst>
        </pc:spChg>
        <pc:picChg chg="add mod">
          <ac:chgData name="Vinh Hoang Nhu" userId="d2ccfa87-bd55-436a-894a-85c7f0ae780d" providerId="ADAL" clId="{8899CDD7-8183-46BE-AB2F-F88D78CCFD49}" dt="2024-02-19T15:00:25.017" v="84" actId="14100"/>
          <ac:picMkLst>
            <pc:docMk/>
            <pc:sldMk cId="3664420229" sldId="713"/>
            <ac:picMk id="2050" creationId="{5267C436-EAFF-D2D3-B0B7-D4AFC4008FD3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1560867267" sldId="714"/>
        </pc:sldMkLst>
      </pc:sldChg>
      <pc:sldChg chg="modSp new mod">
        <pc:chgData name="Vinh Hoang Nhu" userId="d2ccfa87-bd55-436a-894a-85c7f0ae780d" providerId="ADAL" clId="{8899CDD7-8183-46BE-AB2F-F88D78CCFD49}" dt="2024-02-19T15:01:52.967" v="107" actId="27636"/>
        <pc:sldMkLst>
          <pc:docMk/>
          <pc:sldMk cId="2427978386" sldId="714"/>
        </pc:sldMkLst>
        <pc:spChg chg="mod">
          <ac:chgData name="Vinh Hoang Nhu" userId="d2ccfa87-bd55-436a-894a-85c7f0ae780d" providerId="ADAL" clId="{8899CDD7-8183-46BE-AB2F-F88D78CCFD49}" dt="2024-02-19T15:01:52.967" v="107" actId="27636"/>
          <ac:spMkLst>
            <pc:docMk/>
            <pc:sldMk cId="2427978386" sldId="714"/>
            <ac:spMk id="2" creationId="{5CE1CE52-555A-11DC-B65A-18DBCF60AFD6}"/>
          </ac:spMkLst>
        </pc:spChg>
        <pc:spChg chg="mod">
          <ac:chgData name="Vinh Hoang Nhu" userId="d2ccfa87-bd55-436a-894a-85c7f0ae780d" providerId="ADAL" clId="{8899CDD7-8183-46BE-AB2F-F88D78CCFD49}" dt="2024-02-19T15:01:33.389" v="100" actId="20577"/>
          <ac:spMkLst>
            <pc:docMk/>
            <pc:sldMk cId="2427978386" sldId="714"/>
            <ac:spMk id="3" creationId="{B0971948-DD5E-A02D-4EEA-5DB981CF163A}"/>
          </ac:spMkLst>
        </pc:sp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424351780" sldId="715"/>
        </pc:sldMkLst>
      </pc:sldChg>
      <pc:sldChg chg="addSp delSp modSp new mod">
        <pc:chgData name="Vinh Hoang Nhu" userId="d2ccfa87-bd55-436a-894a-85c7f0ae780d" providerId="ADAL" clId="{8899CDD7-8183-46BE-AB2F-F88D78CCFD49}" dt="2024-02-19T15:04:01.889" v="189" actId="113"/>
        <pc:sldMkLst>
          <pc:docMk/>
          <pc:sldMk cId="1273869262" sldId="715"/>
        </pc:sldMkLst>
        <pc:spChg chg="del">
          <ac:chgData name="Vinh Hoang Nhu" userId="d2ccfa87-bd55-436a-894a-85c7f0ae780d" providerId="ADAL" clId="{8899CDD7-8183-46BE-AB2F-F88D78CCFD49}" dt="2024-02-19T15:02:23.794" v="149" actId="22"/>
          <ac:spMkLst>
            <pc:docMk/>
            <pc:sldMk cId="1273869262" sldId="715"/>
            <ac:spMk id="2" creationId="{860E0342-CEE4-8496-7EEA-19DD93EB98B0}"/>
          </ac:spMkLst>
        </pc:spChg>
        <pc:spChg chg="mod">
          <ac:chgData name="Vinh Hoang Nhu" userId="d2ccfa87-bd55-436a-894a-85c7f0ae780d" providerId="ADAL" clId="{8899CDD7-8183-46BE-AB2F-F88D78CCFD49}" dt="2024-02-19T15:02:30.322" v="167" actId="20577"/>
          <ac:spMkLst>
            <pc:docMk/>
            <pc:sldMk cId="1273869262" sldId="715"/>
            <ac:spMk id="3" creationId="{0E51135D-96AE-C609-60F1-FD3855543BC2}"/>
          </ac:spMkLst>
        </pc:spChg>
        <pc:spChg chg="add mod">
          <ac:chgData name="Vinh Hoang Nhu" userId="d2ccfa87-bd55-436a-894a-85c7f0ae780d" providerId="ADAL" clId="{8899CDD7-8183-46BE-AB2F-F88D78CCFD49}" dt="2024-02-19T15:04:01.889" v="189" actId="113"/>
          <ac:spMkLst>
            <pc:docMk/>
            <pc:sldMk cId="1273869262" sldId="715"/>
            <ac:spMk id="7" creationId="{8F930418-9AE9-6DD2-EFE1-897BEE671DB7}"/>
          </ac:spMkLst>
        </pc:spChg>
        <pc:picChg chg="add del mod ord">
          <ac:chgData name="Vinh Hoang Nhu" userId="d2ccfa87-bd55-436a-894a-85c7f0ae780d" providerId="ADAL" clId="{8899CDD7-8183-46BE-AB2F-F88D78CCFD49}" dt="2024-02-19T15:02:27.137" v="150" actId="478"/>
          <ac:picMkLst>
            <pc:docMk/>
            <pc:sldMk cId="1273869262" sldId="715"/>
            <ac:picMk id="5" creationId="{45518870-F1A0-9D27-8307-51C4907F0D0A}"/>
          </ac:picMkLst>
        </pc:picChg>
        <pc:picChg chg="add mod">
          <ac:chgData name="Vinh Hoang Nhu" userId="d2ccfa87-bd55-436a-894a-85c7f0ae780d" providerId="ADAL" clId="{8899CDD7-8183-46BE-AB2F-F88D78CCFD49}" dt="2024-02-19T15:03:45.729" v="181" actId="1076"/>
          <ac:picMkLst>
            <pc:docMk/>
            <pc:sldMk cId="1273869262" sldId="715"/>
            <ac:picMk id="9" creationId="{4164B0B9-83D2-8B87-220D-8ECBBE118B86}"/>
          </ac:picMkLst>
        </pc:picChg>
      </pc:sldChg>
      <pc:sldChg chg="addSp delSp modSp new mod ord modNotesTx">
        <pc:chgData name="Vinh Hoang Nhu" userId="d2ccfa87-bd55-436a-894a-85c7f0ae780d" providerId="ADAL" clId="{8899CDD7-8183-46BE-AB2F-F88D78CCFD49}" dt="2024-02-19T15:05:56.801" v="252"/>
        <pc:sldMkLst>
          <pc:docMk/>
          <pc:sldMk cId="707915136" sldId="716"/>
        </pc:sldMkLst>
        <pc:spChg chg="del">
          <ac:chgData name="Vinh Hoang Nhu" userId="d2ccfa87-bd55-436a-894a-85c7f0ae780d" providerId="ADAL" clId="{8899CDD7-8183-46BE-AB2F-F88D78CCFD49}" dt="2024-02-19T15:04:36.278" v="232" actId="22"/>
          <ac:spMkLst>
            <pc:docMk/>
            <pc:sldMk cId="707915136" sldId="716"/>
            <ac:spMk id="2" creationId="{37259D68-6F32-8271-4309-C850DD314208}"/>
          </ac:spMkLst>
        </pc:spChg>
        <pc:spChg chg="mod">
          <ac:chgData name="Vinh Hoang Nhu" userId="d2ccfa87-bd55-436a-894a-85c7f0ae780d" providerId="ADAL" clId="{8899CDD7-8183-46BE-AB2F-F88D78CCFD49}" dt="2024-02-19T15:04:35.283" v="231" actId="20577"/>
          <ac:spMkLst>
            <pc:docMk/>
            <pc:sldMk cId="707915136" sldId="716"/>
            <ac:spMk id="3" creationId="{5F878451-E60F-8B42-BDB2-7430DC6D9A93}"/>
          </ac:spMkLst>
        </pc:spChg>
        <pc:picChg chg="add mod ord">
          <ac:chgData name="Vinh Hoang Nhu" userId="d2ccfa87-bd55-436a-894a-85c7f0ae780d" providerId="ADAL" clId="{8899CDD7-8183-46BE-AB2F-F88D78CCFD49}" dt="2024-02-19T15:05:52.287" v="250" actId="1076"/>
          <ac:picMkLst>
            <pc:docMk/>
            <pc:sldMk cId="707915136" sldId="716"/>
            <ac:picMk id="5" creationId="{E8C0FD1B-3CF9-C07C-76FC-B19AD6EAC381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1411743160" sldId="716"/>
        </pc:sldMkLst>
      </pc:sldChg>
      <pc:sldChg chg="addSp delSp modSp new mod">
        <pc:chgData name="Vinh Hoang Nhu" userId="d2ccfa87-bd55-436a-894a-85c7f0ae780d" providerId="ADAL" clId="{8899CDD7-8183-46BE-AB2F-F88D78CCFD49}" dt="2024-02-19T15:08:45.241" v="303" actId="1076"/>
        <pc:sldMkLst>
          <pc:docMk/>
          <pc:sldMk cId="329031635" sldId="717"/>
        </pc:sldMkLst>
        <pc:spChg chg="add del mod">
          <ac:chgData name="Vinh Hoang Nhu" userId="d2ccfa87-bd55-436a-894a-85c7f0ae780d" providerId="ADAL" clId="{8899CDD7-8183-46BE-AB2F-F88D78CCFD49}" dt="2024-02-19T15:08:45.241" v="303" actId="1076"/>
          <ac:spMkLst>
            <pc:docMk/>
            <pc:sldMk cId="329031635" sldId="717"/>
            <ac:spMk id="2" creationId="{98238987-5B8E-37D8-738E-7B607E3CF8C5}"/>
          </ac:spMkLst>
        </pc:spChg>
        <pc:spChg chg="mod">
          <ac:chgData name="Vinh Hoang Nhu" userId="d2ccfa87-bd55-436a-894a-85c7f0ae780d" providerId="ADAL" clId="{8899CDD7-8183-46BE-AB2F-F88D78CCFD49}" dt="2024-02-19T15:06:37.178" v="273" actId="20577"/>
          <ac:spMkLst>
            <pc:docMk/>
            <pc:sldMk cId="329031635" sldId="717"/>
            <ac:spMk id="3" creationId="{DFB3AB33-8EBA-A9E6-2A2D-4AE8884F64A4}"/>
          </ac:spMkLst>
        </pc:spChg>
        <pc:spChg chg="add mod">
          <ac:chgData name="Vinh Hoang Nhu" userId="d2ccfa87-bd55-436a-894a-85c7f0ae780d" providerId="ADAL" clId="{8899CDD7-8183-46BE-AB2F-F88D78CCFD49}" dt="2024-02-19T15:08:40.301" v="302" actId="368"/>
          <ac:spMkLst>
            <pc:docMk/>
            <pc:sldMk cId="329031635" sldId="717"/>
            <ac:spMk id="8" creationId="{B027DE1E-ACA4-89FD-889C-5A2A9782717A}"/>
          </ac:spMkLst>
        </pc:spChg>
        <pc:picChg chg="add del mod ord">
          <ac:chgData name="Vinh Hoang Nhu" userId="d2ccfa87-bd55-436a-894a-85c7f0ae780d" providerId="ADAL" clId="{8899CDD7-8183-46BE-AB2F-F88D78CCFD49}" dt="2024-02-19T15:06:54.511" v="278" actId="22"/>
          <ac:picMkLst>
            <pc:docMk/>
            <pc:sldMk cId="329031635" sldId="717"/>
            <ac:picMk id="5" creationId="{4A31549F-3A94-61BF-25BC-4C9C21C7DA49}"/>
          </ac:picMkLst>
        </pc:picChg>
        <pc:picChg chg="add mod">
          <ac:chgData name="Vinh Hoang Nhu" userId="d2ccfa87-bd55-436a-894a-85c7f0ae780d" providerId="ADAL" clId="{8899CDD7-8183-46BE-AB2F-F88D78CCFD49}" dt="2024-02-19T15:07:05.341" v="281" actId="1076"/>
          <ac:picMkLst>
            <pc:docMk/>
            <pc:sldMk cId="329031635" sldId="717"/>
            <ac:picMk id="7" creationId="{38773634-AA37-D9A0-DA37-BC757D22EEEA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4107681354" sldId="717"/>
        </pc:sldMkLst>
      </pc:sldChg>
      <pc:sldChg chg="addSp delSp modSp new mod">
        <pc:chgData name="Vinh Hoang Nhu" userId="d2ccfa87-bd55-436a-894a-85c7f0ae780d" providerId="ADAL" clId="{8899CDD7-8183-46BE-AB2F-F88D78CCFD49}" dt="2024-02-19T15:09:51.715" v="365" actId="1076"/>
        <pc:sldMkLst>
          <pc:docMk/>
          <pc:sldMk cId="2938429128" sldId="718"/>
        </pc:sldMkLst>
        <pc:spChg chg="del">
          <ac:chgData name="Vinh Hoang Nhu" userId="d2ccfa87-bd55-436a-894a-85c7f0ae780d" providerId="ADAL" clId="{8899CDD7-8183-46BE-AB2F-F88D78CCFD49}" dt="2024-02-19T15:09:37.164" v="325" actId="22"/>
          <ac:spMkLst>
            <pc:docMk/>
            <pc:sldMk cId="2938429128" sldId="718"/>
            <ac:spMk id="2" creationId="{017F452F-305A-B3B1-6D9B-774B5A4DB116}"/>
          </ac:spMkLst>
        </pc:spChg>
        <pc:spChg chg="mod">
          <ac:chgData name="Vinh Hoang Nhu" userId="d2ccfa87-bd55-436a-894a-85c7f0ae780d" providerId="ADAL" clId="{8899CDD7-8183-46BE-AB2F-F88D78CCFD49}" dt="2024-02-19T15:09:46.586" v="361" actId="20577"/>
          <ac:spMkLst>
            <pc:docMk/>
            <pc:sldMk cId="2938429128" sldId="718"/>
            <ac:spMk id="3" creationId="{016FF460-1E99-35AF-4D2A-99597A29A372}"/>
          </ac:spMkLst>
        </pc:spChg>
        <pc:picChg chg="add mod ord">
          <ac:chgData name="Vinh Hoang Nhu" userId="d2ccfa87-bd55-436a-894a-85c7f0ae780d" providerId="ADAL" clId="{8899CDD7-8183-46BE-AB2F-F88D78CCFD49}" dt="2024-02-19T15:09:51.715" v="365" actId="1076"/>
          <ac:picMkLst>
            <pc:docMk/>
            <pc:sldMk cId="2938429128" sldId="718"/>
            <ac:picMk id="5" creationId="{5E9C87DA-1395-5BA3-0B8B-13432F871803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3449693173" sldId="718"/>
        </pc:sldMkLst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1929020693" sldId="719"/>
        </pc:sldMkLst>
      </pc:sldChg>
      <pc:sldChg chg="modSp add mod">
        <pc:chgData name="Vinh Hoang Nhu" userId="d2ccfa87-bd55-436a-894a-85c7f0ae780d" providerId="ADAL" clId="{8899CDD7-8183-46BE-AB2F-F88D78CCFD49}" dt="2024-02-19T15:10:26.571" v="378" actId="14826"/>
        <pc:sldMkLst>
          <pc:docMk/>
          <pc:sldMk cId="4157897260" sldId="719"/>
        </pc:sldMkLst>
        <pc:spChg chg="mod">
          <ac:chgData name="Vinh Hoang Nhu" userId="d2ccfa87-bd55-436a-894a-85c7f0ae780d" providerId="ADAL" clId="{8899CDD7-8183-46BE-AB2F-F88D78CCFD49}" dt="2024-02-19T15:10:09.754" v="377" actId="20577"/>
          <ac:spMkLst>
            <pc:docMk/>
            <pc:sldMk cId="4157897260" sldId="719"/>
            <ac:spMk id="3" creationId="{3D4BE773-EEE6-3259-D6AE-397DB0404737}"/>
          </ac:spMkLst>
        </pc:spChg>
        <pc:picChg chg="mod">
          <ac:chgData name="Vinh Hoang Nhu" userId="d2ccfa87-bd55-436a-894a-85c7f0ae780d" providerId="ADAL" clId="{8899CDD7-8183-46BE-AB2F-F88D78CCFD49}" dt="2024-02-19T15:10:26.571" v="378" actId="14826"/>
          <ac:picMkLst>
            <pc:docMk/>
            <pc:sldMk cId="4157897260" sldId="719"/>
            <ac:picMk id="5" creationId="{2B5B68D4-49A8-BBAF-E3C3-BC0C5A39C41D}"/>
          </ac:picMkLst>
        </pc:picChg>
      </pc:sldChg>
      <pc:sldChg chg="addSp delSp modSp add mod">
        <pc:chgData name="Vinh Hoang Nhu" userId="d2ccfa87-bd55-436a-894a-85c7f0ae780d" providerId="ADAL" clId="{8899CDD7-8183-46BE-AB2F-F88D78CCFD49}" dt="2024-02-19T15:11:46.139" v="394" actId="11529"/>
        <pc:sldMkLst>
          <pc:docMk/>
          <pc:sldMk cId="2212060308" sldId="720"/>
        </pc:sldMkLst>
        <pc:spChg chg="add del mod">
          <ac:chgData name="Vinh Hoang Nhu" userId="d2ccfa87-bd55-436a-894a-85c7f0ae780d" providerId="ADAL" clId="{8899CDD7-8183-46BE-AB2F-F88D78CCFD49}" dt="2024-02-19T15:10:51.629" v="383" actId="478"/>
          <ac:spMkLst>
            <pc:docMk/>
            <pc:sldMk cId="2212060308" sldId="720"/>
            <ac:spMk id="4" creationId="{99271464-B107-4BE4-B192-E813165E4F7C}"/>
          </ac:spMkLst>
        </pc:spChg>
        <pc:picChg chg="del mod">
          <ac:chgData name="Vinh Hoang Nhu" userId="d2ccfa87-bd55-436a-894a-85c7f0ae780d" providerId="ADAL" clId="{8899CDD7-8183-46BE-AB2F-F88D78CCFD49}" dt="2024-02-19T15:10:49.313" v="382" actId="478"/>
          <ac:picMkLst>
            <pc:docMk/>
            <pc:sldMk cId="2212060308" sldId="720"/>
            <ac:picMk id="5" creationId="{EB0A9177-ED0D-0ED9-1D16-30B3980F2A8F}"/>
          </ac:picMkLst>
        </pc:picChg>
        <pc:picChg chg="add mod">
          <ac:chgData name="Vinh Hoang Nhu" userId="d2ccfa87-bd55-436a-894a-85c7f0ae780d" providerId="ADAL" clId="{8899CDD7-8183-46BE-AB2F-F88D78CCFD49}" dt="2024-02-19T15:10:55.827" v="387" actId="1076"/>
          <ac:picMkLst>
            <pc:docMk/>
            <pc:sldMk cId="2212060308" sldId="720"/>
            <ac:picMk id="7" creationId="{A3C895A0-EEAC-117D-16F5-3DBCF5EB46C3}"/>
          </ac:picMkLst>
        </pc:picChg>
        <pc:picChg chg="add mod">
          <ac:chgData name="Vinh Hoang Nhu" userId="d2ccfa87-bd55-436a-894a-85c7f0ae780d" providerId="ADAL" clId="{8899CDD7-8183-46BE-AB2F-F88D78CCFD49}" dt="2024-02-19T15:11:32.382" v="393" actId="1076"/>
          <ac:picMkLst>
            <pc:docMk/>
            <pc:sldMk cId="2212060308" sldId="720"/>
            <ac:picMk id="9" creationId="{90D7577D-EE9A-B302-F788-6A4F19418AA9}"/>
          </ac:picMkLst>
        </pc:picChg>
        <pc:cxnChg chg="add">
          <ac:chgData name="Vinh Hoang Nhu" userId="d2ccfa87-bd55-436a-894a-85c7f0ae780d" providerId="ADAL" clId="{8899CDD7-8183-46BE-AB2F-F88D78CCFD49}" dt="2024-02-19T15:11:46.139" v="394" actId="11529"/>
          <ac:cxnSpMkLst>
            <pc:docMk/>
            <pc:sldMk cId="2212060308" sldId="720"/>
            <ac:cxnSpMk id="11" creationId="{8721BAAB-FF14-B98C-BE7F-EEBA7CB30805}"/>
          </ac:cxnSpMkLst>
        </pc:cxn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2585242111" sldId="720"/>
        </pc:sldMkLst>
      </pc:sldChg>
      <pc:sldChg chg="addSp delSp modSp new mod">
        <pc:chgData name="Vinh Hoang Nhu" userId="d2ccfa87-bd55-436a-894a-85c7f0ae780d" providerId="ADAL" clId="{8899CDD7-8183-46BE-AB2F-F88D78CCFD49}" dt="2024-02-19T15:12:42.231" v="488" actId="1076"/>
        <pc:sldMkLst>
          <pc:docMk/>
          <pc:sldMk cId="2128977497" sldId="721"/>
        </pc:sldMkLst>
        <pc:spChg chg="del">
          <ac:chgData name="Vinh Hoang Nhu" userId="d2ccfa87-bd55-436a-894a-85c7f0ae780d" providerId="ADAL" clId="{8899CDD7-8183-46BE-AB2F-F88D78CCFD49}" dt="2024-02-19T15:12:13.574" v="435" actId="22"/>
          <ac:spMkLst>
            <pc:docMk/>
            <pc:sldMk cId="2128977497" sldId="721"/>
            <ac:spMk id="2" creationId="{E101AC4F-6F85-1C4F-036E-8037270E045E}"/>
          </ac:spMkLst>
        </pc:spChg>
        <pc:spChg chg="mod">
          <ac:chgData name="Vinh Hoang Nhu" userId="d2ccfa87-bd55-436a-894a-85c7f0ae780d" providerId="ADAL" clId="{8899CDD7-8183-46BE-AB2F-F88D78CCFD49}" dt="2024-02-19T15:12:08.616" v="434" actId="20577"/>
          <ac:spMkLst>
            <pc:docMk/>
            <pc:sldMk cId="2128977497" sldId="721"/>
            <ac:spMk id="3" creationId="{72891A2E-1E54-2370-3724-0BA21DBC4150}"/>
          </ac:spMkLst>
        </pc:spChg>
        <pc:picChg chg="add mod ord">
          <ac:chgData name="Vinh Hoang Nhu" userId="d2ccfa87-bd55-436a-894a-85c7f0ae780d" providerId="ADAL" clId="{8899CDD7-8183-46BE-AB2F-F88D78CCFD49}" dt="2024-02-19T15:12:42.231" v="488" actId="1076"/>
          <ac:picMkLst>
            <pc:docMk/>
            <pc:sldMk cId="2128977497" sldId="721"/>
            <ac:picMk id="5" creationId="{59331ABF-9262-49D7-FE8A-5FEE9578D073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2200077100" sldId="721"/>
        </pc:sldMkLst>
      </pc:sldChg>
      <pc:sldChg chg="addSp delSp modSp new mod">
        <pc:chgData name="Vinh Hoang Nhu" userId="d2ccfa87-bd55-436a-894a-85c7f0ae780d" providerId="ADAL" clId="{8899CDD7-8183-46BE-AB2F-F88D78CCFD49}" dt="2024-02-19T15:12:36.784" v="486" actId="22"/>
        <pc:sldMkLst>
          <pc:docMk/>
          <pc:sldMk cId="897537024" sldId="722"/>
        </pc:sldMkLst>
        <pc:spChg chg="del">
          <ac:chgData name="Vinh Hoang Nhu" userId="d2ccfa87-bd55-436a-894a-85c7f0ae780d" providerId="ADAL" clId="{8899CDD7-8183-46BE-AB2F-F88D78CCFD49}" dt="2024-02-19T15:12:36.784" v="486" actId="22"/>
          <ac:spMkLst>
            <pc:docMk/>
            <pc:sldMk cId="897537024" sldId="722"/>
            <ac:spMk id="2" creationId="{3878882E-BFAE-5C6D-4D9F-9E17FCD8D25B}"/>
          </ac:spMkLst>
        </pc:spChg>
        <pc:spChg chg="mod">
          <ac:chgData name="Vinh Hoang Nhu" userId="d2ccfa87-bd55-436a-894a-85c7f0ae780d" providerId="ADAL" clId="{8899CDD7-8183-46BE-AB2F-F88D78CCFD49}" dt="2024-02-19T15:12:35.865" v="485" actId="20577"/>
          <ac:spMkLst>
            <pc:docMk/>
            <pc:sldMk cId="897537024" sldId="722"/>
            <ac:spMk id="3" creationId="{BD316D7F-434C-51B8-90F5-174233885DE8}"/>
          </ac:spMkLst>
        </pc:spChg>
        <pc:picChg chg="add mod ord">
          <ac:chgData name="Vinh Hoang Nhu" userId="d2ccfa87-bd55-436a-894a-85c7f0ae780d" providerId="ADAL" clId="{8899CDD7-8183-46BE-AB2F-F88D78CCFD49}" dt="2024-02-19T15:12:36.784" v="486" actId="22"/>
          <ac:picMkLst>
            <pc:docMk/>
            <pc:sldMk cId="897537024" sldId="722"/>
            <ac:picMk id="5" creationId="{114E5DC0-53B7-C8C4-2859-3E1663CD3D4C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1585418248" sldId="722"/>
        </pc:sldMkLst>
      </pc:sldChg>
      <pc:sldChg chg="addSp delSp modSp new mod">
        <pc:chgData name="Vinh Hoang Nhu" userId="d2ccfa87-bd55-436a-894a-85c7f0ae780d" providerId="ADAL" clId="{8899CDD7-8183-46BE-AB2F-F88D78CCFD49}" dt="2024-02-19T15:13:08.611" v="504" actId="22"/>
        <pc:sldMkLst>
          <pc:docMk/>
          <pc:sldMk cId="835249752" sldId="723"/>
        </pc:sldMkLst>
        <pc:spChg chg="del">
          <ac:chgData name="Vinh Hoang Nhu" userId="d2ccfa87-bd55-436a-894a-85c7f0ae780d" providerId="ADAL" clId="{8899CDD7-8183-46BE-AB2F-F88D78CCFD49}" dt="2024-02-19T15:13:08.611" v="504" actId="22"/>
          <ac:spMkLst>
            <pc:docMk/>
            <pc:sldMk cId="835249752" sldId="723"/>
            <ac:spMk id="2" creationId="{108D92F9-7DFD-8D0C-A722-CC24D3F87D94}"/>
          </ac:spMkLst>
        </pc:spChg>
        <pc:spChg chg="mod">
          <ac:chgData name="Vinh Hoang Nhu" userId="d2ccfa87-bd55-436a-894a-85c7f0ae780d" providerId="ADAL" clId="{8899CDD7-8183-46BE-AB2F-F88D78CCFD49}" dt="2024-02-19T15:13:02.597" v="503" actId="20577"/>
          <ac:spMkLst>
            <pc:docMk/>
            <pc:sldMk cId="835249752" sldId="723"/>
            <ac:spMk id="3" creationId="{98BC14EC-7BDE-531B-986B-329364F243FD}"/>
          </ac:spMkLst>
        </pc:spChg>
        <pc:picChg chg="add mod ord">
          <ac:chgData name="Vinh Hoang Nhu" userId="d2ccfa87-bd55-436a-894a-85c7f0ae780d" providerId="ADAL" clId="{8899CDD7-8183-46BE-AB2F-F88D78CCFD49}" dt="2024-02-19T15:13:08.611" v="504" actId="22"/>
          <ac:picMkLst>
            <pc:docMk/>
            <pc:sldMk cId="835249752" sldId="723"/>
            <ac:picMk id="5" creationId="{EFE178C2-94DC-6E02-BE90-09C6D666A2CB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3072667815" sldId="723"/>
        </pc:sldMkLst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389518674" sldId="724"/>
        </pc:sldMkLst>
      </pc:sldChg>
      <pc:sldChg chg="addSp delSp modSp new mod">
        <pc:chgData name="Vinh Hoang Nhu" userId="d2ccfa87-bd55-436a-894a-85c7f0ae780d" providerId="ADAL" clId="{8899CDD7-8183-46BE-AB2F-F88D78CCFD49}" dt="2024-02-19T15:13:54.869" v="525" actId="22"/>
        <pc:sldMkLst>
          <pc:docMk/>
          <pc:sldMk cId="984260907" sldId="724"/>
        </pc:sldMkLst>
        <pc:spChg chg="del">
          <ac:chgData name="Vinh Hoang Nhu" userId="d2ccfa87-bd55-436a-894a-85c7f0ae780d" providerId="ADAL" clId="{8899CDD7-8183-46BE-AB2F-F88D78CCFD49}" dt="2024-02-19T15:13:54.869" v="525" actId="22"/>
          <ac:spMkLst>
            <pc:docMk/>
            <pc:sldMk cId="984260907" sldId="724"/>
            <ac:spMk id="2" creationId="{3F38EC77-C319-B793-744A-DFE29BCE3C08}"/>
          </ac:spMkLst>
        </pc:spChg>
        <pc:spChg chg="mod">
          <ac:chgData name="Vinh Hoang Nhu" userId="d2ccfa87-bd55-436a-894a-85c7f0ae780d" providerId="ADAL" clId="{8899CDD7-8183-46BE-AB2F-F88D78CCFD49}" dt="2024-02-19T15:13:50.678" v="524" actId="20577"/>
          <ac:spMkLst>
            <pc:docMk/>
            <pc:sldMk cId="984260907" sldId="724"/>
            <ac:spMk id="3" creationId="{5062A29B-54BE-CE02-2336-B8790C56D06F}"/>
          </ac:spMkLst>
        </pc:spChg>
        <pc:picChg chg="add mod ord">
          <ac:chgData name="Vinh Hoang Nhu" userId="d2ccfa87-bd55-436a-894a-85c7f0ae780d" providerId="ADAL" clId="{8899CDD7-8183-46BE-AB2F-F88D78CCFD49}" dt="2024-02-19T15:13:54.869" v="525" actId="22"/>
          <ac:picMkLst>
            <pc:docMk/>
            <pc:sldMk cId="984260907" sldId="724"/>
            <ac:picMk id="5" creationId="{39B6E246-0DEB-ADE6-6BE4-52CEB89A32DA}"/>
          </ac:picMkLst>
        </pc:picChg>
      </pc:sldChg>
      <pc:sldChg chg="addSp delSp modSp new mod">
        <pc:chgData name="Vinh Hoang Nhu" userId="d2ccfa87-bd55-436a-894a-85c7f0ae780d" providerId="ADAL" clId="{8899CDD7-8183-46BE-AB2F-F88D78CCFD49}" dt="2024-02-19T15:16:30.500" v="612" actId="20577"/>
        <pc:sldMkLst>
          <pc:docMk/>
          <pc:sldMk cId="1428507613" sldId="725"/>
        </pc:sldMkLst>
        <pc:spChg chg="del">
          <ac:chgData name="Vinh Hoang Nhu" userId="d2ccfa87-bd55-436a-894a-85c7f0ae780d" providerId="ADAL" clId="{8899CDD7-8183-46BE-AB2F-F88D78CCFD49}" dt="2024-02-19T15:14:28.893" v="542" actId="478"/>
          <ac:spMkLst>
            <pc:docMk/>
            <pc:sldMk cId="1428507613" sldId="725"/>
            <ac:spMk id="2" creationId="{9C2FCC2A-2958-7C36-1A0A-3794636AAE92}"/>
          </ac:spMkLst>
        </pc:spChg>
        <pc:spChg chg="mod">
          <ac:chgData name="Vinh Hoang Nhu" userId="d2ccfa87-bd55-436a-894a-85c7f0ae780d" providerId="ADAL" clId="{8899CDD7-8183-46BE-AB2F-F88D78CCFD49}" dt="2024-02-19T15:14:26.422" v="541" actId="20577"/>
          <ac:spMkLst>
            <pc:docMk/>
            <pc:sldMk cId="1428507613" sldId="725"/>
            <ac:spMk id="3" creationId="{E3B312D8-4460-D986-71A5-3DEF3A328A77}"/>
          </ac:spMkLst>
        </pc:spChg>
        <pc:spChg chg="add mod">
          <ac:chgData name="Vinh Hoang Nhu" userId="d2ccfa87-bd55-436a-894a-85c7f0ae780d" providerId="ADAL" clId="{8899CDD7-8183-46BE-AB2F-F88D78CCFD49}" dt="2024-02-19T15:14:52.568" v="554" actId="14100"/>
          <ac:spMkLst>
            <pc:docMk/>
            <pc:sldMk cId="1428507613" sldId="725"/>
            <ac:spMk id="6" creationId="{62BAB901-8EC5-8E4C-D239-0A0A6EA85EA7}"/>
          </ac:spMkLst>
        </pc:spChg>
        <pc:spChg chg="add del mod">
          <ac:chgData name="Vinh Hoang Nhu" userId="d2ccfa87-bd55-436a-894a-85c7f0ae780d" providerId="ADAL" clId="{8899CDD7-8183-46BE-AB2F-F88D78CCFD49}" dt="2024-02-19T15:15:37.017" v="563" actId="478"/>
          <ac:spMkLst>
            <pc:docMk/>
            <pc:sldMk cId="1428507613" sldId="725"/>
            <ac:spMk id="9" creationId="{AF184A49-7A45-00B0-23BD-5022E1C1A9E0}"/>
          </ac:spMkLst>
        </pc:spChg>
        <pc:spChg chg="add mod">
          <ac:chgData name="Vinh Hoang Nhu" userId="d2ccfa87-bd55-436a-894a-85c7f0ae780d" providerId="ADAL" clId="{8899CDD7-8183-46BE-AB2F-F88D78CCFD49}" dt="2024-02-19T15:15:47.389" v="578" actId="20577"/>
          <ac:spMkLst>
            <pc:docMk/>
            <pc:sldMk cId="1428507613" sldId="725"/>
            <ac:spMk id="10" creationId="{6F8403E8-77DE-473B-9250-29E1C6249554}"/>
          </ac:spMkLst>
        </pc:spChg>
        <pc:spChg chg="add mod">
          <ac:chgData name="Vinh Hoang Nhu" userId="d2ccfa87-bd55-436a-894a-85c7f0ae780d" providerId="ADAL" clId="{8899CDD7-8183-46BE-AB2F-F88D78CCFD49}" dt="2024-02-19T15:16:30.500" v="612" actId="20577"/>
          <ac:spMkLst>
            <pc:docMk/>
            <pc:sldMk cId="1428507613" sldId="725"/>
            <ac:spMk id="13" creationId="{90F71323-F604-9F80-1DC0-53C5EB42B66B}"/>
          </ac:spMkLst>
        </pc:spChg>
        <pc:picChg chg="add mod">
          <ac:chgData name="Vinh Hoang Nhu" userId="d2ccfa87-bd55-436a-894a-85c7f0ae780d" providerId="ADAL" clId="{8899CDD7-8183-46BE-AB2F-F88D78CCFD49}" dt="2024-02-19T15:14:33.972" v="546" actId="14100"/>
          <ac:picMkLst>
            <pc:docMk/>
            <pc:sldMk cId="1428507613" sldId="725"/>
            <ac:picMk id="5" creationId="{84C69676-4150-C37B-3D75-8A26DD2AC7E7}"/>
          </ac:picMkLst>
        </pc:picChg>
        <pc:picChg chg="add mod">
          <ac:chgData name="Vinh Hoang Nhu" userId="d2ccfa87-bd55-436a-894a-85c7f0ae780d" providerId="ADAL" clId="{8899CDD7-8183-46BE-AB2F-F88D78CCFD49}" dt="2024-02-19T15:15:17.745" v="558" actId="1076"/>
          <ac:picMkLst>
            <pc:docMk/>
            <pc:sldMk cId="1428507613" sldId="725"/>
            <ac:picMk id="8" creationId="{67D84EA4-4F8F-063A-FD2A-C214841028B8}"/>
          </ac:picMkLst>
        </pc:picChg>
        <pc:picChg chg="add mod modCrop">
          <ac:chgData name="Vinh Hoang Nhu" userId="d2ccfa87-bd55-436a-894a-85c7f0ae780d" providerId="ADAL" clId="{8899CDD7-8183-46BE-AB2F-F88D78CCFD49}" dt="2024-02-19T15:16:19.630" v="585" actId="14100"/>
          <ac:picMkLst>
            <pc:docMk/>
            <pc:sldMk cId="1428507613" sldId="725"/>
            <ac:picMk id="12" creationId="{3BAC355E-A949-2148-EA78-3F1BF5F563CE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1920714841" sldId="725"/>
        </pc:sldMkLst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85981481" sldId="726"/>
        </pc:sldMkLst>
      </pc:sldChg>
      <pc:sldChg chg="addSp delSp modSp new mod">
        <pc:chgData name="Vinh Hoang Nhu" userId="d2ccfa87-bd55-436a-894a-85c7f0ae780d" providerId="ADAL" clId="{8899CDD7-8183-46BE-AB2F-F88D78CCFD49}" dt="2024-02-19T15:18:36.471" v="762" actId="20577"/>
        <pc:sldMkLst>
          <pc:docMk/>
          <pc:sldMk cId="3166712403" sldId="726"/>
        </pc:sldMkLst>
        <pc:spChg chg="del">
          <ac:chgData name="Vinh Hoang Nhu" userId="d2ccfa87-bd55-436a-894a-85c7f0ae780d" providerId="ADAL" clId="{8899CDD7-8183-46BE-AB2F-F88D78CCFD49}" dt="2024-02-19T15:17:03.614" v="634" actId="478"/>
          <ac:spMkLst>
            <pc:docMk/>
            <pc:sldMk cId="3166712403" sldId="726"/>
            <ac:spMk id="2" creationId="{F74BD3F8-803E-8B3D-87AA-6ED0B80A1E7D}"/>
          </ac:spMkLst>
        </pc:spChg>
        <pc:spChg chg="mod">
          <ac:chgData name="Vinh Hoang Nhu" userId="d2ccfa87-bd55-436a-894a-85c7f0ae780d" providerId="ADAL" clId="{8899CDD7-8183-46BE-AB2F-F88D78CCFD49}" dt="2024-02-19T15:16:42.162" v="633" actId="20577"/>
          <ac:spMkLst>
            <pc:docMk/>
            <pc:sldMk cId="3166712403" sldId="726"/>
            <ac:spMk id="3" creationId="{61AE9A6F-E32E-FE7C-417D-768EE2D623BC}"/>
          </ac:spMkLst>
        </pc:spChg>
        <pc:spChg chg="add mod">
          <ac:chgData name="Vinh Hoang Nhu" userId="d2ccfa87-bd55-436a-894a-85c7f0ae780d" providerId="ADAL" clId="{8899CDD7-8183-46BE-AB2F-F88D78CCFD49}" dt="2024-02-19T15:17:24.487" v="661" actId="20577"/>
          <ac:spMkLst>
            <pc:docMk/>
            <pc:sldMk cId="3166712403" sldId="726"/>
            <ac:spMk id="6" creationId="{114C4A89-819C-978D-9E65-AAD6A84E25FD}"/>
          </ac:spMkLst>
        </pc:spChg>
        <pc:spChg chg="add mod">
          <ac:chgData name="Vinh Hoang Nhu" userId="d2ccfa87-bd55-436a-894a-85c7f0ae780d" providerId="ADAL" clId="{8899CDD7-8183-46BE-AB2F-F88D78CCFD49}" dt="2024-02-19T15:18:15.052" v="695" actId="1076"/>
          <ac:spMkLst>
            <pc:docMk/>
            <pc:sldMk cId="3166712403" sldId="726"/>
            <ac:spMk id="9" creationId="{A297D30E-90D5-60DE-5DB6-50FBE40520C9}"/>
          </ac:spMkLst>
        </pc:spChg>
        <pc:spChg chg="add mod">
          <ac:chgData name="Vinh Hoang Nhu" userId="d2ccfa87-bd55-436a-894a-85c7f0ae780d" providerId="ADAL" clId="{8899CDD7-8183-46BE-AB2F-F88D78CCFD49}" dt="2024-02-19T15:18:36.471" v="762" actId="20577"/>
          <ac:spMkLst>
            <pc:docMk/>
            <pc:sldMk cId="3166712403" sldId="726"/>
            <ac:spMk id="12" creationId="{AA087977-38D7-B5FE-5AAD-8CCF87E38152}"/>
          </ac:spMkLst>
        </pc:spChg>
        <pc:picChg chg="add mod">
          <ac:chgData name="Vinh Hoang Nhu" userId="d2ccfa87-bd55-436a-894a-85c7f0ae780d" providerId="ADAL" clId="{8899CDD7-8183-46BE-AB2F-F88D78CCFD49}" dt="2024-02-19T15:17:06.566" v="636" actId="1076"/>
          <ac:picMkLst>
            <pc:docMk/>
            <pc:sldMk cId="3166712403" sldId="726"/>
            <ac:picMk id="5" creationId="{B4368DEA-26CC-7533-BBCE-5858B1C27A97}"/>
          </ac:picMkLst>
        </pc:picChg>
        <pc:picChg chg="add mod">
          <ac:chgData name="Vinh Hoang Nhu" userId="d2ccfa87-bd55-436a-894a-85c7f0ae780d" providerId="ADAL" clId="{8899CDD7-8183-46BE-AB2F-F88D78CCFD49}" dt="2024-02-19T15:17:41.280" v="666" actId="14100"/>
          <ac:picMkLst>
            <pc:docMk/>
            <pc:sldMk cId="3166712403" sldId="726"/>
            <ac:picMk id="8" creationId="{20642298-EC48-4A61-0430-765F6E366CEA}"/>
          </ac:picMkLst>
        </pc:picChg>
        <pc:picChg chg="add mod">
          <ac:chgData name="Vinh Hoang Nhu" userId="d2ccfa87-bd55-436a-894a-85c7f0ae780d" providerId="ADAL" clId="{8899CDD7-8183-46BE-AB2F-F88D78CCFD49}" dt="2024-02-19T15:18:10.625" v="693" actId="1076"/>
          <ac:picMkLst>
            <pc:docMk/>
            <pc:sldMk cId="3166712403" sldId="726"/>
            <ac:picMk id="11" creationId="{0CED4C06-AE9D-F9CE-9933-C17E28F061AA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909661526" sldId="727"/>
        </pc:sldMkLst>
      </pc:sldChg>
      <pc:sldChg chg="addSp modSp new mod">
        <pc:chgData name="Vinh Hoang Nhu" userId="d2ccfa87-bd55-436a-894a-85c7f0ae780d" providerId="ADAL" clId="{8899CDD7-8183-46BE-AB2F-F88D78CCFD49}" dt="2024-02-19T15:21:12.321" v="922" actId="20577"/>
        <pc:sldMkLst>
          <pc:docMk/>
          <pc:sldMk cId="2125416052" sldId="727"/>
        </pc:sldMkLst>
        <pc:spChg chg="mod">
          <ac:chgData name="Vinh Hoang Nhu" userId="d2ccfa87-bd55-436a-894a-85c7f0ae780d" providerId="ADAL" clId="{8899CDD7-8183-46BE-AB2F-F88D78CCFD49}" dt="2024-02-19T15:20:24.846" v="870" actId="20577"/>
          <ac:spMkLst>
            <pc:docMk/>
            <pc:sldMk cId="2125416052" sldId="727"/>
            <ac:spMk id="2" creationId="{6E7B295A-D066-50A2-E211-15E64DF79C48}"/>
          </ac:spMkLst>
        </pc:spChg>
        <pc:spChg chg="mod">
          <ac:chgData name="Vinh Hoang Nhu" userId="d2ccfa87-bd55-436a-894a-85c7f0ae780d" providerId="ADAL" clId="{8899CDD7-8183-46BE-AB2F-F88D78CCFD49}" dt="2024-02-19T15:19:37.852" v="832" actId="20577"/>
          <ac:spMkLst>
            <pc:docMk/>
            <pc:sldMk cId="2125416052" sldId="727"/>
            <ac:spMk id="3" creationId="{12C77346-8CDC-A10A-D5C7-17D7E3A69BA5}"/>
          </ac:spMkLst>
        </pc:spChg>
        <pc:spChg chg="add mod">
          <ac:chgData name="Vinh Hoang Nhu" userId="d2ccfa87-bd55-436a-894a-85c7f0ae780d" providerId="ADAL" clId="{8899CDD7-8183-46BE-AB2F-F88D78CCFD49}" dt="2024-02-19T15:21:12.321" v="922" actId="20577"/>
          <ac:spMkLst>
            <pc:docMk/>
            <pc:sldMk cId="2125416052" sldId="727"/>
            <ac:spMk id="8" creationId="{94851AF9-887A-4626-6E70-4C1A2876FA01}"/>
          </ac:spMkLst>
        </pc:spChg>
        <pc:picChg chg="add mod">
          <ac:chgData name="Vinh Hoang Nhu" userId="d2ccfa87-bd55-436a-894a-85c7f0ae780d" providerId="ADAL" clId="{8899CDD7-8183-46BE-AB2F-F88D78CCFD49}" dt="2024-02-19T15:20:53.764" v="875" actId="14100"/>
          <ac:picMkLst>
            <pc:docMk/>
            <pc:sldMk cId="2125416052" sldId="727"/>
            <ac:picMk id="5" creationId="{78E0FE37-C98E-9D48-61CA-DAAAF0CAE559}"/>
          </ac:picMkLst>
        </pc:picChg>
        <pc:picChg chg="add mod">
          <ac:chgData name="Vinh Hoang Nhu" userId="d2ccfa87-bd55-436a-894a-85c7f0ae780d" providerId="ADAL" clId="{8899CDD7-8183-46BE-AB2F-F88D78CCFD49}" dt="2024-02-19T15:20:59.891" v="880" actId="1076"/>
          <ac:picMkLst>
            <pc:docMk/>
            <pc:sldMk cId="2125416052" sldId="727"/>
            <ac:picMk id="7" creationId="{6AEA8948-32AC-045E-952A-FC00189F0982}"/>
          </ac:picMkLst>
        </pc:picChg>
      </pc:sldChg>
      <pc:sldChg chg="addSp delSp modSp add mod">
        <pc:chgData name="Vinh Hoang Nhu" userId="d2ccfa87-bd55-436a-894a-85c7f0ae780d" providerId="ADAL" clId="{8899CDD7-8183-46BE-AB2F-F88D78CCFD49}" dt="2024-02-19T15:22:39.845" v="979" actId="20577"/>
        <pc:sldMkLst>
          <pc:docMk/>
          <pc:sldMk cId="3444129224" sldId="728"/>
        </pc:sldMkLst>
        <pc:spChg chg="mod">
          <ac:chgData name="Vinh Hoang Nhu" userId="d2ccfa87-bd55-436a-894a-85c7f0ae780d" providerId="ADAL" clId="{8899CDD7-8183-46BE-AB2F-F88D78CCFD49}" dt="2024-02-19T15:21:24.052" v="944" actId="20577"/>
          <ac:spMkLst>
            <pc:docMk/>
            <pc:sldMk cId="3444129224" sldId="728"/>
            <ac:spMk id="2" creationId="{0579AF9A-AC36-8B54-1D78-436FBC3B2A6D}"/>
          </ac:spMkLst>
        </pc:spChg>
        <pc:spChg chg="del">
          <ac:chgData name="Vinh Hoang Nhu" userId="d2ccfa87-bd55-436a-894a-85c7f0ae780d" providerId="ADAL" clId="{8899CDD7-8183-46BE-AB2F-F88D78CCFD49}" dt="2024-02-19T15:21:25.904" v="946" actId="478"/>
          <ac:spMkLst>
            <pc:docMk/>
            <pc:sldMk cId="3444129224" sldId="728"/>
            <ac:spMk id="8" creationId="{67165436-34C6-9896-30C6-3B21CF5EC33D}"/>
          </ac:spMkLst>
        </pc:spChg>
        <pc:spChg chg="add mod">
          <ac:chgData name="Vinh Hoang Nhu" userId="d2ccfa87-bd55-436a-894a-85c7f0ae780d" providerId="ADAL" clId="{8899CDD7-8183-46BE-AB2F-F88D78CCFD49}" dt="2024-02-19T15:22:39.845" v="979" actId="20577"/>
          <ac:spMkLst>
            <pc:docMk/>
            <pc:sldMk cId="3444129224" sldId="728"/>
            <ac:spMk id="11" creationId="{C80412A0-0FB9-19C4-7509-66BE021B8B2E}"/>
          </ac:spMkLst>
        </pc:spChg>
        <pc:picChg chg="del">
          <ac:chgData name="Vinh Hoang Nhu" userId="d2ccfa87-bd55-436a-894a-85c7f0ae780d" providerId="ADAL" clId="{8899CDD7-8183-46BE-AB2F-F88D78CCFD49}" dt="2024-02-19T15:21:52.255" v="947" actId="478"/>
          <ac:picMkLst>
            <pc:docMk/>
            <pc:sldMk cId="3444129224" sldId="728"/>
            <ac:picMk id="5" creationId="{CD27F16D-CB9C-8670-7055-CB241FE7409B}"/>
          </ac:picMkLst>
        </pc:picChg>
        <pc:picChg chg="add mod modCrop">
          <ac:chgData name="Vinh Hoang Nhu" userId="d2ccfa87-bd55-436a-894a-85c7f0ae780d" providerId="ADAL" clId="{8899CDD7-8183-46BE-AB2F-F88D78CCFD49}" dt="2024-02-19T15:22:08.289" v="952" actId="1440"/>
          <ac:picMkLst>
            <pc:docMk/>
            <pc:sldMk cId="3444129224" sldId="728"/>
            <ac:picMk id="6" creationId="{4ABB1895-4B53-CF5C-E1DD-DA7322F17B6C}"/>
          </ac:picMkLst>
        </pc:picChg>
        <pc:picChg chg="del">
          <ac:chgData name="Vinh Hoang Nhu" userId="d2ccfa87-bd55-436a-894a-85c7f0ae780d" providerId="ADAL" clId="{8899CDD7-8183-46BE-AB2F-F88D78CCFD49}" dt="2024-02-19T15:21:25.118" v="945" actId="478"/>
          <ac:picMkLst>
            <pc:docMk/>
            <pc:sldMk cId="3444129224" sldId="728"/>
            <ac:picMk id="7" creationId="{9EF6EE39-0950-81C0-82EC-B5DE1437F0C4}"/>
          </ac:picMkLst>
        </pc:picChg>
        <pc:picChg chg="add mod">
          <ac:chgData name="Vinh Hoang Nhu" userId="d2ccfa87-bd55-436a-894a-85c7f0ae780d" providerId="ADAL" clId="{8899CDD7-8183-46BE-AB2F-F88D78CCFD49}" dt="2024-02-19T15:22:26.240" v="954" actId="1076"/>
          <ac:picMkLst>
            <pc:docMk/>
            <pc:sldMk cId="3444129224" sldId="728"/>
            <ac:picMk id="10" creationId="{8BF5D1FF-4C8D-E8EE-8AD5-15F09D2E4754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3512288849" sldId="728"/>
        </pc:sldMkLst>
      </pc:sldChg>
      <pc:sldChg chg="addSp delSp modSp add mod">
        <pc:chgData name="Vinh Hoang Nhu" userId="d2ccfa87-bd55-436a-894a-85c7f0ae780d" providerId="ADAL" clId="{8899CDD7-8183-46BE-AB2F-F88D78CCFD49}" dt="2024-02-19T15:24:18.911" v="1044" actId="20577"/>
        <pc:sldMkLst>
          <pc:docMk/>
          <pc:sldMk cId="266962295" sldId="729"/>
        </pc:sldMkLst>
        <pc:spChg chg="del">
          <ac:chgData name="Vinh Hoang Nhu" userId="d2ccfa87-bd55-436a-894a-85c7f0ae780d" providerId="ADAL" clId="{8899CDD7-8183-46BE-AB2F-F88D78CCFD49}" dt="2024-02-19T15:22:52.635" v="982" actId="478"/>
          <ac:spMkLst>
            <pc:docMk/>
            <pc:sldMk cId="266962295" sldId="729"/>
            <ac:spMk id="2" creationId="{6D7CCB58-0C4D-CB35-8BD2-60ECE4C25B95}"/>
          </ac:spMkLst>
        </pc:spChg>
        <pc:spChg chg="add del mod">
          <ac:chgData name="Vinh Hoang Nhu" userId="d2ccfa87-bd55-436a-894a-85c7f0ae780d" providerId="ADAL" clId="{8899CDD7-8183-46BE-AB2F-F88D78CCFD49}" dt="2024-02-19T15:22:58.859" v="983" actId="478"/>
          <ac:spMkLst>
            <pc:docMk/>
            <pc:sldMk cId="266962295" sldId="729"/>
            <ac:spMk id="5" creationId="{280E00FA-6E29-9379-AD74-AE1AFC090546}"/>
          </ac:spMkLst>
        </pc:spChg>
        <pc:spChg chg="mod ord">
          <ac:chgData name="Vinh Hoang Nhu" userId="d2ccfa87-bd55-436a-894a-85c7f0ae780d" providerId="ADAL" clId="{8899CDD7-8183-46BE-AB2F-F88D78CCFD49}" dt="2024-02-19T15:23:19.055" v="1012" actId="166"/>
          <ac:spMkLst>
            <pc:docMk/>
            <pc:sldMk cId="266962295" sldId="729"/>
            <ac:spMk id="11" creationId="{6896CD77-E180-8A97-D38E-E7FAE6FA969D}"/>
          </ac:spMkLst>
        </pc:spChg>
        <pc:spChg chg="add mod">
          <ac:chgData name="Vinh Hoang Nhu" userId="d2ccfa87-bd55-436a-894a-85c7f0ae780d" providerId="ADAL" clId="{8899CDD7-8183-46BE-AB2F-F88D78CCFD49}" dt="2024-02-19T15:24:18.911" v="1044" actId="20577"/>
          <ac:spMkLst>
            <pc:docMk/>
            <pc:sldMk cId="266962295" sldId="729"/>
            <ac:spMk id="13" creationId="{52957BC0-05E8-E53D-3978-19E60FF00804}"/>
          </ac:spMkLst>
        </pc:spChg>
        <pc:picChg chg="del">
          <ac:chgData name="Vinh Hoang Nhu" userId="d2ccfa87-bd55-436a-894a-85c7f0ae780d" providerId="ADAL" clId="{8899CDD7-8183-46BE-AB2F-F88D78CCFD49}" dt="2024-02-19T15:22:51.080" v="981" actId="478"/>
          <ac:picMkLst>
            <pc:docMk/>
            <pc:sldMk cId="266962295" sldId="729"/>
            <ac:picMk id="6" creationId="{460F93CC-B78B-7FA1-0E60-00A3A77942D9}"/>
          </ac:picMkLst>
        </pc:picChg>
        <pc:picChg chg="add mod">
          <ac:chgData name="Vinh Hoang Nhu" userId="d2ccfa87-bd55-436a-894a-85c7f0ae780d" providerId="ADAL" clId="{8899CDD7-8183-46BE-AB2F-F88D78CCFD49}" dt="2024-02-19T15:23:01.774" v="985" actId="1076"/>
          <ac:picMkLst>
            <pc:docMk/>
            <pc:sldMk cId="266962295" sldId="729"/>
            <ac:picMk id="8" creationId="{39304673-D45C-3846-21EF-3DF435D002F2}"/>
          </ac:picMkLst>
        </pc:picChg>
        <pc:picChg chg="del">
          <ac:chgData name="Vinh Hoang Nhu" userId="d2ccfa87-bd55-436a-894a-85c7f0ae780d" providerId="ADAL" clId="{8899CDD7-8183-46BE-AB2F-F88D78CCFD49}" dt="2024-02-19T15:23:22.392" v="1013" actId="478"/>
          <ac:picMkLst>
            <pc:docMk/>
            <pc:sldMk cId="266962295" sldId="729"/>
            <ac:picMk id="10" creationId="{DD446024-2A76-0E16-2BF1-356CA9783F04}"/>
          </ac:picMkLst>
        </pc:picChg>
        <pc:picChg chg="add mod">
          <ac:chgData name="Vinh Hoang Nhu" userId="d2ccfa87-bd55-436a-894a-85c7f0ae780d" providerId="ADAL" clId="{8899CDD7-8183-46BE-AB2F-F88D78CCFD49}" dt="2024-02-19T15:24:07.556" v="1015" actId="1076"/>
          <ac:picMkLst>
            <pc:docMk/>
            <pc:sldMk cId="266962295" sldId="729"/>
            <ac:picMk id="12" creationId="{3D5B7AD7-B344-9824-2325-9D9EF46B4F4B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544023197" sldId="729"/>
        </pc:sldMkLst>
      </pc:sldChg>
      <pc:sldChg chg="addSp delSp modSp add mod">
        <pc:chgData name="Vinh Hoang Nhu" userId="d2ccfa87-bd55-436a-894a-85c7f0ae780d" providerId="ADAL" clId="{8899CDD7-8183-46BE-AB2F-F88D78CCFD49}" dt="2024-02-19T15:25:20.795" v="1110" actId="20577"/>
        <pc:sldMkLst>
          <pc:docMk/>
          <pc:sldMk cId="291003243" sldId="730"/>
        </pc:sldMkLst>
        <pc:spChg chg="mod ord">
          <ac:chgData name="Vinh Hoang Nhu" userId="d2ccfa87-bd55-436a-894a-85c7f0ae780d" providerId="ADAL" clId="{8899CDD7-8183-46BE-AB2F-F88D78CCFD49}" dt="2024-02-19T15:25:20.795" v="1110" actId="20577"/>
          <ac:spMkLst>
            <pc:docMk/>
            <pc:sldMk cId="291003243" sldId="730"/>
            <ac:spMk id="11" creationId="{45F56AAF-8DE5-B517-5051-26945A9F00B5}"/>
          </ac:spMkLst>
        </pc:spChg>
        <pc:spChg chg="del">
          <ac:chgData name="Vinh Hoang Nhu" userId="d2ccfa87-bd55-436a-894a-85c7f0ae780d" providerId="ADAL" clId="{8899CDD7-8183-46BE-AB2F-F88D78CCFD49}" dt="2024-02-19T15:24:58.489" v="1049" actId="478"/>
          <ac:spMkLst>
            <pc:docMk/>
            <pc:sldMk cId="291003243" sldId="730"/>
            <ac:spMk id="13" creationId="{A0121B06-5C5E-8D8B-F780-3593F2B39DBD}"/>
          </ac:spMkLst>
        </pc:spChg>
        <pc:picChg chg="add del">
          <ac:chgData name="Vinh Hoang Nhu" userId="d2ccfa87-bd55-436a-894a-85c7f0ae780d" providerId="ADAL" clId="{8899CDD7-8183-46BE-AB2F-F88D78CCFD49}" dt="2024-02-19T15:24:56.298" v="1048" actId="21"/>
          <ac:picMkLst>
            <pc:docMk/>
            <pc:sldMk cId="291003243" sldId="730"/>
            <ac:picMk id="4" creationId="{ECAE1D77-3425-54AB-E61F-96E44E427427}"/>
          </ac:picMkLst>
        </pc:picChg>
        <pc:picChg chg="add mod">
          <ac:chgData name="Vinh Hoang Nhu" userId="d2ccfa87-bd55-436a-894a-85c7f0ae780d" providerId="ADAL" clId="{8899CDD7-8183-46BE-AB2F-F88D78CCFD49}" dt="2024-02-19T15:25:03.730" v="1053" actId="1076"/>
          <ac:picMkLst>
            <pc:docMk/>
            <pc:sldMk cId="291003243" sldId="730"/>
            <ac:picMk id="5" creationId="{ECAE1D77-3425-54AB-E61F-96E44E427427}"/>
          </ac:picMkLst>
        </pc:picChg>
        <pc:picChg chg="del">
          <ac:chgData name="Vinh Hoang Nhu" userId="d2ccfa87-bd55-436a-894a-85c7f0ae780d" providerId="ADAL" clId="{8899CDD7-8183-46BE-AB2F-F88D78CCFD49}" dt="2024-02-19T15:24:52.497" v="1046" actId="478"/>
          <ac:picMkLst>
            <pc:docMk/>
            <pc:sldMk cId="291003243" sldId="730"/>
            <ac:picMk id="8" creationId="{A1ACE349-EC58-BAB8-56D5-AFCF66ADBF80}"/>
          </ac:picMkLst>
        </pc:picChg>
        <pc:picChg chg="del">
          <ac:chgData name="Vinh Hoang Nhu" userId="d2ccfa87-bd55-436a-894a-85c7f0ae780d" providerId="ADAL" clId="{8899CDD7-8183-46BE-AB2F-F88D78CCFD49}" dt="2024-02-19T15:24:58.489" v="1049" actId="478"/>
          <ac:picMkLst>
            <pc:docMk/>
            <pc:sldMk cId="291003243" sldId="730"/>
            <ac:picMk id="12" creationId="{795C320D-BA5B-1092-2A4F-58079FC953C4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1253397305" sldId="730"/>
        </pc:sldMkLst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2216423234" sldId="731"/>
        </pc:sldMkLst>
      </pc:sldChg>
      <pc:sldChg chg="addSp delSp modSp new mod">
        <pc:chgData name="Vinh Hoang Nhu" userId="d2ccfa87-bd55-436a-894a-85c7f0ae780d" providerId="ADAL" clId="{8899CDD7-8183-46BE-AB2F-F88D78CCFD49}" dt="2024-02-19T15:30:25.265" v="1145" actId="14826"/>
        <pc:sldMkLst>
          <pc:docMk/>
          <pc:sldMk cId="3842184984" sldId="731"/>
        </pc:sldMkLst>
        <pc:spChg chg="del">
          <ac:chgData name="Vinh Hoang Nhu" userId="d2ccfa87-bd55-436a-894a-85c7f0ae780d" providerId="ADAL" clId="{8899CDD7-8183-46BE-AB2F-F88D78CCFD49}" dt="2024-02-19T15:26:37.326" v="1125" actId="478"/>
          <ac:spMkLst>
            <pc:docMk/>
            <pc:sldMk cId="3842184984" sldId="731"/>
            <ac:spMk id="2" creationId="{FBB47685-400B-A4BB-A4C5-A8378852A991}"/>
          </ac:spMkLst>
        </pc:spChg>
        <pc:spChg chg="mod">
          <ac:chgData name="Vinh Hoang Nhu" userId="d2ccfa87-bd55-436a-894a-85c7f0ae780d" providerId="ADAL" clId="{8899CDD7-8183-46BE-AB2F-F88D78CCFD49}" dt="2024-02-19T15:27:04.623" v="1133" actId="27636"/>
          <ac:spMkLst>
            <pc:docMk/>
            <pc:sldMk cId="3842184984" sldId="731"/>
            <ac:spMk id="3" creationId="{41146070-FBBA-9878-DFEC-95DC8CBC9512}"/>
          </ac:spMkLst>
        </pc:spChg>
        <pc:picChg chg="add mod">
          <ac:chgData name="Vinh Hoang Nhu" userId="d2ccfa87-bd55-436a-894a-85c7f0ae780d" providerId="ADAL" clId="{8899CDD7-8183-46BE-AB2F-F88D78CCFD49}" dt="2024-02-19T15:27:15.378" v="1138" actId="1440"/>
          <ac:picMkLst>
            <pc:docMk/>
            <pc:sldMk cId="3842184984" sldId="731"/>
            <ac:picMk id="5" creationId="{8388266D-525A-28F7-5F07-0DCB9DE90C81}"/>
          </ac:picMkLst>
        </pc:picChg>
        <pc:picChg chg="add mod">
          <ac:chgData name="Vinh Hoang Nhu" userId="d2ccfa87-bd55-436a-894a-85c7f0ae780d" providerId="ADAL" clId="{8899CDD7-8183-46BE-AB2F-F88D78CCFD49}" dt="2024-02-19T15:30:25.265" v="1145" actId="14826"/>
          <ac:picMkLst>
            <pc:docMk/>
            <pc:sldMk cId="3842184984" sldId="731"/>
            <ac:picMk id="7" creationId="{AC3BA707-1771-CA72-F508-F9A9A41BE1B9}"/>
          </ac:picMkLst>
        </pc:picChg>
        <pc:picChg chg="add mod">
          <ac:chgData name="Vinh Hoang Nhu" userId="d2ccfa87-bd55-436a-894a-85c7f0ae780d" providerId="ADAL" clId="{8899CDD7-8183-46BE-AB2F-F88D78CCFD49}" dt="2024-02-19T15:27:19.353" v="1139" actId="1076"/>
          <ac:picMkLst>
            <pc:docMk/>
            <pc:sldMk cId="3842184984" sldId="731"/>
            <ac:picMk id="9" creationId="{4B630E90-4336-3333-8BF1-44004652754A}"/>
          </ac:picMkLst>
        </pc:pic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389413411" sldId="732"/>
        </pc:sldMkLst>
      </pc:sldChg>
      <pc:sldChg chg="addSp delSp modSp add mod">
        <pc:chgData name="Vinh Hoang Nhu" userId="d2ccfa87-bd55-436a-894a-85c7f0ae780d" providerId="ADAL" clId="{8899CDD7-8183-46BE-AB2F-F88D78CCFD49}" dt="2024-02-19T15:31:49.207" v="1159" actId="14100"/>
        <pc:sldMkLst>
          <pc:docMk/>
          <pc:sldMk cId="2086233148" sldId="732"/>
        </pc:sldMkLst>
        <pc:picChg chg="add mod">
          <ac:chgData name="Vinh Hoang Nhu" userId="d2ccfa87-bd55-436a-894a-85c7f0ae780d" providerId="ADAL" clId="{8899CDD7-8183-46BE-AB2F-F88D78CCFD49}" dt="2024-02-19T15:31:08.211" v="1149" actId="1076"/>
          <ac:picMkLst>
            <pc:docMk/>
            <pc:sldMk cId="2086233148" sldId="732"/>
            <ac:picMk id="4" creationId="{D7FD995E-07E2-590A-4C1E-9CEF24A66672}"/>
          </ac:picMkLst>
        </pc:picChg>
        <pc:picChg chg="del">
          <ac:chgData name="Vinh Hoang Nhu" userId="d2ccfa87-bd55-436a-894a-85c7f0ae780d" providerId="ADAL" clId="{8899CDD7-8183-46BE-AB2F-F88D78CCFD49}" dt="2024-02-19T15:28:05.547" v="1141" actId="478"/>
          <ac:picMkLst>
            <pc:docMk/>
            <pc:sldMk cId="2086233148" sldId="732"/>
            <ac:picMk id="5" creationId="{22A055E6-14D4-6442-A0BE-CFB1B9461871}"/>
          </ac:picMkLst>
        </pc:picChg>
        <pc:picChg chg="del">
          <ac:chgData name="Vinh Hoang Nhu" userId="d2ccfa87-bd55-436a-894a-85c7f0ae780d" providerId="ADAL" clId="{8899CDD7-8183-46BE-AB2F-F88D78CCFD49}" dt="2024-02-19T15:28:05.945" v="1142" actId="478"/>
          <ac:picMkLst>
            <pc:docMk/>
            <pc:sldMk cId="2086233148" sldId="732"/>
            <ac:picMk id="7" creationId="{4D0407CE-993B-4DAF-1848-E0DF818410D8}"/>
          </ac:picMkLst>
        </pc:picChg>
        <pc:picChg chg="add mod">
          <ac:chgData name="Vinh Hoang Nhu" userId="d2ccfa87-bd55-436a-894a-85c7f0ae780d" providerId="ADAL" clId="{8899CDD7-8183-46BE-AB2F-F88D78CCFD49}" dt="2024-02-19T15:31:21.801" v="1151" actId="1076"/>
          <ac:picMkLst>
            <pc:docMk/>
            <pc:sldMk cId="2086233148" sldId="732"/>
            <ac:picMk id="8" creationId="{29D1F8A4-5EF1-BB57-ED57-E7FEDE9610E9}"/>
          </ac:picMkLst>
        </pc:picChg>
        <pc:picChg chg="del mod">
          <ac:chgData name="Vinh Hoang Nhu" userId="d2ccfa87-bd55-436a-894a-85c7f0ae780d" providerId="ADAL" clId="{8899CDD7-8183-46BE-AB2F-F88D78CCFD49}" dt="2024-02-19T15:28:06.245" v="1144" actId="478"/>
          <ac:picMkLst>
            <pc:docMk/>
            <pc:sldMk cId="2086233148" sldId="732"/>
            <ac:picMk id="9" creationId="{D7AAD5D4-D83A-4DFB-55C8-D3E95CF00DB1}"/>
          </ac:picMkLst>
        </pc:picChg>
        <pc:picChg chg="add mod">
          <ac:chgData name="Vinh Hoang Nhu" userId="d2ccfa87-bd55-436a-894a-85c7f0ae780d" providerId="ADAL" clId="{8899CDD7-8183-46BE-AB2F-F88D78CCFD49}" dt="2024-02-19T15:31:42.312" v="1156" actId="1076"/>
          <ac:picMkLst>
            <pc:docMk/>
            <pc:sldMk cId="2086233148" sldId="732"/>
            <ac:picMk id="13" creationId="{CEDDCD1F-D645-E1C8-4DB1-2254B9BCBF38}"/>
          </ac:picMkLst>
        </pc:picChg>
        <pc:cxnChg chg="add mod">
          <ac:chgData name="Vinh Hoang Nhu" userId="d2ccfa87-bd55-436a-894a-85c7f0ae780d" providerId="ADAL" clId="{8899CDD7-8183-46BE-AB2F-F88D78CCFD49}" dt="2024-02-19T15:31:32.820" v="1154" actId="14100"/>
          <ac:cxnSpMkLst>
            <pc:docMk/>
            <pc:sldMk cId="2086233148" sldId="732"/>
            <ac:cxnSpMk id="10" creationId="{79455268-8104-FF11-AF4A-ADBB510C8E26}"/>
          </ac:cxnSpMkLst>
        </pc:cxnChg>
        <pc:cxnChg chg="add mod">
          <ac:chgData name="Vinh Hoang Nhu" userId="d2ccfa87-bd55-436a-894a-85c7f0ae780d" providerId="ADAL" clId="{8899CDD7-8183-46BE-AB2F-F88D78CCFD49}" dt="2024-02-19T15:31:49.207" v="1159" actId="14100"/>
          <ac:cxnSpMkLst>
            <pc:docMk/>
            <pc:sldMk cId="2086233148" sldId="732"/>
            <ac:cxnSpMk id="14" creationId="{C4C5D401-E693-0D91-E2E6-3FB675C2726D}"/>
          </ac:cxnSpMkLst>
        </pc:cxnChg>
      </pc:sldChg>
      <pc:sldChg chg="addSp delSp modSp add mod">
        <pc:chgData name="Vinh Hoang Nhu" userId="d2ccfa87-bd55-436a-894a-85c7f0ae780d" providerId="ADAL" clId="{8899CDD7-8183-46BE-AB2F-F88D78CCFD49}" dt="2024-02-19T15:32:30.435" v="1172" actId="14100"/>
        <pc:sldMkLst>
          <pc:docMk/>
          <pc:sldMk cId="2833894636" sldId="733"/>
        </pc:sldMkLst>
        <pc:picChg chg="del">
          <ac:chgData name="Vinh Hoang Nhu" userId="d2ccfa87-bd55-436a-894a-85c7f0ae780d" providerId="ADAL" clId="{8899CDD7-8183-46BE-AB2F-F88D78CCFD49}" dt="2024-02-19T15:32:09.023" v="1164" actId="478"/>
          <ac:picMkLst>
            <pc:docMk/>
            <pc:sldMk cId="2833894636" sldId="733"/>
            <ac:picMk id="4" creationId="{795FBF45-98AA-028A-9B3D-F125A10EE1F6}"/>
          </ac:picMkLst>
        </pc:picChg>
        <pc:picChg chg="add mod">
          <ac:chgData name="Vinh Hoang Nhu" userId="d2ccfa87-bd55-436a-894a-85c7f0ae780d" providerId="ADAL" clId="{8899CDD7-8183-46BE-AB2F-F88D78CCFD49}" dt="2024-02-19T15:32:18.945" v="1168" actId="1076"/>
          <ac:picMkLst>
            <pc:docMk/>
            <pc:sldMk cId="2833894636" sldId="733"/>
            <ac:picMk id="5" creationId="{FB05C366-38E5-6D9B-5708-DDA3227AF079}"/>
          </ac:picMkLst>
        </pc:picChg>
        <pc:picChg chg="del">
          <ac:chgData name="Vinh Hoang Nhu" userId="d2ccfa87-bd55-436a-894a-85c7f0ae780d" providerId="ADAL" clId="{8899CDD7-8183-46BE-AB2F-F88D78CCFD49}" dt="2024-02-19T15:32:07.253" v="1162" actId="478"/>
          <ac:picMkLst>
            <pc:docMk/>
            <pc:sldMk cId="2833894636" sldId="733"/>
            <ac:picMk id="8" creationId="{41C66821-6917-52CF-5409-A9DE7A01F789}"/>
          </ac:picMkLst>
        </pc:picChg>
        <pc:picChg chg="del">
          <ac:chgData name="Vinh Hoang Nhu" userId="d2ccfa87-bd55-436a-894a-85c7f0ae780d" providerId="ADAL" clId="{8899CDD7-8183-46BE-AB2F-F88D78CCFD49}" dt="2024-02-19T15:32:06.833" v="1161" actId="478"/>
          <ac:picMkLst>
            <pc:docMk/>
            <pc:sldMk cId="2833894636" sldId="733"/>
            <ac:picMk id="13" creationId="{24763916-E4D9-0DC0-2799-4284B50C481F}"/>
          </ac:picMkLst>
        </pc:picChg>
        <pc:cxnChg chg="add mod">
          <ac:chgData name="Vinh Hoang Nhu" userId="d2ccfa87-bd55-436a-894a-85c7f0ae780d" providerId="ADAL" clId="{8899CDD7-8183-46BE-AB2F-F88D78CCFD49}" dt="2024-02-19T15:32:30.435" v="1172" actId="14100"/>
          <ac:cxnSpMkLst>
            <pc:docMk/>
            <pc:sldMk cId="2833894636" sldId="733"/>
            <ac:cxnSpMk id="6" creationId="{1F69606A-3A29-D069-1C36-E450DB4C1B98}"/>
          </ac:cxnSpMkLst>
        </pc:cxnChg>
        <pc:cxnChg chg="del mod">
          <ac:chgData name="Vinh Hoang Nhu" userId="d2ccfa87-bd55-436a-894a-85c7f0ae780d" providerId="ADAL" clId="{8899CDD7-8183-46BE-AB2F-F88D78CCFD49}" dt="2024-02-19T15:32:09.637" v="1165" actId="478"/>
          <ac:cxnSpMkLst>
            <pc:docMk/>
            <pc:sldMk cId="2833894636" sldId="733"/>
            <ac:cxnSpMk id="10" creationId="{057BC93B-A036-126E-4237-2DC4EC836681}"/>
          </ac:cxnSpMkLst>
        </pc:cxnChg>
        <pc:cxnChg chg="del">
          <ac:chgData name="Vinh Hoang Nhu" userId="d2ccfa87-bd55-436a-894a-85c7f0ae780d" providerId="ADAL" clId="{8899CDD7-8183-46BE-AB2F-F88D78CCFD49}" dt="2024-02-19T15:32:08.537" v="1163" actId="478"/>
          <ac:cxnSpMkLst>
            <pc:docMk/>
            <pc:sldMk cId="2833894636" sldId="733"/>
            <ac:cxnSpMk id="14" creationId="{F3BC35F3-F116-0F79-C276-632739B7E3D2}"/>
          </ac:cxnSpMkLst>
        </pc:cxn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3574827414" sldId="733"/>
        </pc:sldMkLst>
      </pc:sldChg>
      <pc:sldChg chg="addSp delSp modSp add mod">
        <pc:chgData name="Vinh Hoang Nhu" userId="d2ccfa87-bd55-436a-894a-85c7f0ae780d" providerId="ADAL" clId="{8899CDD7-8183-46BE-AB2F-F88D78CCFD49}" dt="2024-02-19T15:36:27.431" v="1300" actId="20577"/>
        <pc:sldMkLst>
          <pc:docMk/>
          <pc:sldMk cId="1481559308" sldId="734"/>
        </pc:sldMkLst>
        <pc:spChg chg="add mod">
          <ac:chgData name="Vinh Hoang Nhu" userId="d2ccfa87-bd55-436a-894a-85c7f0ae780d" providerId="ADAL" clId="{8899CDD7-8183-46BE-AB2F-F88D78CCFD49}" dt="2024-02-19T15:35:44.541" v="1264" actId="14100"/>
          <ac:spMkLst>
            <pc:docMk/>
            <pc:sldMk cId="1481559308" sldId="734"/>
            <ac:spMk id="11" creationId="{E31DDC51-B1F0-9D6D-D839-1255E3B67AB5}"/>
          </ac:spMkLst>
        </pc:spChg>
        <pc:spChg chg="add mod">
          <ac:chgData name="Vinh Hoang Nhu" userId="d2ccfa87-bd55-436a-894a-85c7f0ae780d" providerId="ADAL" clId="{8899CDD7-8183-46BE-AB2F-F88D78CCFD49}" dt="2024-02-19T15:35:33.928" v="1262" actId="1076"/>
          <ac:spMkLst>
            <pc:docMk/>
            <pc:sldMk cId="1481559308" sldId="734"/>
            <ac:spMk id="14" creationId="{E177DE50-2561-0F60-AC29-1D69A1AE0930}"/>
          </ac:spMkLst>
        </pc:spChg>
        <pc:spChg chg="add mod">
          <ac:chgData name="Vinh Hoang Nhu" userId="d2ccfa87-bd55-436a-894a-85c7f0ae780d" providerId="ADAL" clId="{8899CDD7-8183-46BE-AB2F-F88D78CCFD49}" dt="2024-02-19T15:36:27.431" v="1300" actId="20577"/>
          <ac:spMkLst>
            <pc:docMk/>
            <pc:sldMk cId="1481559308" sldId="734"/>
            <ac:spMk id="19" creationId="{2C1AFE86-650E-B670-C6A4-F738AD29B851}"/>
          </ac:spMkLst>
        </pc:spChg>
        <pc:picChg chg="add mod">
          <ac:chgData name="Vinh Hoang Nhu" userId="d2ccfa87-bd55-436a-894a-85c7f0ae780d" providerId="ADAL" clId="{8899CDD7-8183-46BE-AB2F-F88D78CCFD49}" dt="2024-02-19T15:33:35.280" v="1179" actId="1440"/>
          <ac:picMkLst>
            <pc:docMk/>
            <pc:sldMk cId="1481559308" sldId="734"/>
            <ac:picMk id="4" creationId="{5A74BBD2-EA6F-0B40-3C9A-B4A5257EFD60}"/>
          </ac:picMkLst>
        </pc:picChg>
        <pc:picChg chg="del">
          <ac:chgData name="Vinh Hoang Nhu" userId="d2ccfa87-bd55-436a-894a-85c7f0ae780d" providerId="ADAL" clId="{8899CDD7-8183-46BE-AB2F-F88D78CCFD49}" dt="2024-02-19T15:32:49.726" v="1174" actId="478"/>
          <ac:picMkLst>
            <pc:docMk/>
            <pc:sldMk cId="1481559308" sldId="734"/>
            <ac:picMk id="5" creationId="{E02AD6E0-D97D-1EBE-F2FE-EB185CCEFA90}"/>
          </ac:picMkLst>
        </pc:picChg>
        <pc:picChg chg="add mod modCrop">
          <ac:chgData name="Vinh Hoang Nhu" userId="d2ccfa87-bd55-436a-894a-85c7f0ae780d" providerId="ADAL" clId="{8899CDD7-8183-46BE-AB2F-F88D78CCFD49}" dt="2024-02-19T15:34:18.581" v="1190" actId="1440"/>
          <ac:picMkLst>
            <pc:docMk/>
            <pc:sldMk cId="1481559308" sldId="734"/>
            <ac:picMk id="8" creationId="{C938E8B4-5E17-0EA6-3E73-E5DAD34E323D}"/>
          </ac:picMkLst>
        </pc:picChg>
        <pc:picChg chg="add mod modCrop">
          <ac:chgData name="Vinh Hoang Nhu" userId="d2ccfa87-bd55-436a-894a-85c7f0ae780d" providerId="ADAL" clId="{8899CDD7-8183-46BE-AB2F-F88D78CCFD49}" dt="2024-02-19T15:36:10.665" v="1273" actId="732"/>
          <ac:picMkLst>
            <pc:docMk/>
            <pc:sldMk cId="1481559308" sldId="734"/>
            <ac:picMk id="13" creationId="{EFD53949-F52A-0C2F-1E9A-C8744ABC72CB}"/>
          </ac:picMkLst>
        </pc:picChg>
        <pc:picChg chg="add del">
          <ac:chgData name="Vinh Hoang Nhu" userId="d2ccfa87-bd55-436a-894a-85c7f0ae780d" providerId="ADAL" clId="{8899CDD7-8183-46BE-AB2F-F88D78CCFD49}" dt="2024-02-19T15:35:46.451" v="1266" actId="22"/>
          <ac:picMkLst>
            <pc:docMk/>
            <pc:sldMk cId="1481559308" sldId="734"/>
            <ac:picMk id="16" creationId="{024554DF-4CCB-DA1D-9B36-159438903351}"/>
          </ac:picMkLst>
        </pc:picChg>
        <pc:picChg chg="add mod">
          <ac:chgData name="Vinh Hoang Nhu" userId="d2ccfa87-bd55-436a-894a-85c7f0ae780d" providerId="ADAL" clId="{8899CDD7-8183-46BE-AB2F-F88D78CCFD49}" dt="2024-02-19T15:36:17.370" v="1276" actId="1076"/>
          <ac:picMkLst>
            <pc:docMk/>
            <pc:sldMk cId="1481559308" sldId="734"/>
            <ac:picMk id="18" creationId="{27960D99-590D-C070-2B6D-4F98E4D71312}"/>
          </ac:picMkLst>
        </pc:picChg>
        <pc:cxnChg chg="mod ord">
          <ac:chgData name="Vinh Hoang Nhu" userId="d2ccfa87-bd55-436a-894a-85c7f0ae780d" providerId="ADAL" clId="{8899CDD7-8183-46BE-AB2F-F88D78CCFD49}" dt="2024-02-19T15:34:14.030" v="1189" actId="732"/>
          <ac:cxnSpMkLst>
            <pc:docMk/>
            <pc:sldMk cId="1481559308" sldId="734"/>
            <ac:cxnSpMk id="6" creationId="{FE049490-4F6C-EE8F-3672-62EFFD2CB6E0}"/>
          </ac:cxnSpMkLst>
        </pc:cxnChg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2818360995" sldId="734"/>
        </pc:sldMkLst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4053018435" sldId="735"/>
        </pc:sldMkLst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2661058308" sldId="736"/>
        </pc:sldMkLst>
      </pc:sldChg>
      <pc:sldChg chg="del">
        <pc:chgData name="Vinh Hoang Nhu" userId="d2ccfa87-bd55-436a-894a-85c7f0ae780d" providerId="ADAL" clId="{8899CDD7-8183-46BE-AB2F-F88D78CCFD49}" dt="2024-02-19T14:57:57.561" v="4" actId="47"/>
        <pc:sldMkLst>
          <pc:docMk/>
          <pc:sldMk cId="2963827916" sldId="737"/>
        </pc:sldMkLst>
      </pc:sldChg>
    </pc:docChg>
  </pc:docChgLst>
  <pc:docChgLst>
    <pc:chgData name="Vinh Hoang Nhu" userId="d2ccfa87-bd55-436a-894a-85c7f0ae780d" providerId="ADAL" clId="{0A2EF54C-C1E8-4034-99B5-52D27AEB2638}"/>
    <pc:docChg chg="undo custSel addSld delSld modSld sldOrd">
      <pc:chgData name="Vinh Hoang Nhu" userId="d2ccfa87-bd55-436a-894a-85c7f0ae780d" providerId="ADAL" clId="{0A2EF54C-C1E8-4034-99B5-52D27AEB2638}" dt="2024-02-19T14:23:33.365" v="1246" actId="20577"/>
      <pc:docMkLst>
        <pc:docMk/>
      </pc:docMkLst>
      <pc:sldChg chg="modSp mod">
        <pc:chgData name="Vinh Hoang Nhu" userId="d2ccfa87-bd55-436a-894a-85c7f0ae780d" providerId="ADAL" clId="{0A2EF54C-C1E8-4034-99B5-52D27AEB2638}" dt="2024-02-19T04:33:26.772" v="15" actId="20577"/>
        <pc:sldMkLst>
          <pc:docMk/>
          <pc:sldMk cId="3637071635" sldId="676"/>
        </pc:sldMkLst>
        <pc:spChg chg="mod">
          <ac:chgData name="Vinh Hoang Nhu" userId="d2ccfa87-bd55-436a-894a-85c7f0ae780d" providerId="ADAL" clId="{0A2EF54C-C1E8-4034-99B5-52D27AEB2638}" dt="2024-02-19T04:33:26.772" v="15" actId="20577"/>
          <ac:spMkLst>
            <pc:docMk/>
            <pc:sldMk cId="3637071635" sldId="676"/>
            <ac:spMk id="2" creationId="{BB2772F4-A3A3-4D2D-AC24-CFAF45CBBF9D}"/>
          </ac:spMkLst>
        </pc:spChg>
        <pc:spChg chg="mod">
          <ac:chgData name="Vinh Hoang Nhu" userId="d2ccfa87-bd55-436a-894a-85c7f0ae780d" providerId="ADAL" clId="{0A2EF54C-C1E8-4034-99B5-52D27AEB2638}" dt="2024-02-19T04:33:25.806" v="14"/>
          <ac:spMkLst>
            <pc:docMk/>
            <pc:sldMk cId="3637071635" sldId="676"/>
            <ac:spMk id="3" creationId="{6536714C-B57E-4777-8F4D-2470019002AE}"/>
          </ac:spMkLst>
        </pc:sp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2180537562" sldId="677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86752800" sldId="711"/>
        </pc:sldMkLst>
      </pc:sldChg>
      <pc:sldChg chg="modSp new mod">
        <pc:chgData name="Vinh Hoang Nhu" userId="d2ccfa87-bd55-436a-894a-85c7f0ae780d" providerId="ADAL" clId="{0A2EF54C-C1E8-4034-99B5-52D27AEB2638}" dt="2024-02-19T04:34:29.808" v="53" actId="20577"/>
        <pc:sldMkLst>
          <pc:docMk/>
          <pc:sldMk cId="4273217317" sldId="711"/>
        </pc:sldMkLst>
        <pc:spChg chg="mod">
          <ac:chgData name="Vinh Hoang Nhu" userId="d2ccfa87-bd55-436a-894a-85c7f0ae780d" providerId="ADAL" clId="{0A2EF54C-C1E8-4034-99B5-52D27AEB2638}" dt="2024-02-19T04:34:29.808" v="53" actId="20577"/>
          <ac:spMkLst>
            <pc:docMk/>
            <pc:sldMk cId="4273217317" sldId="711"/>
            <ac:spMk id="2" creationId="{19F1DF96-2D34-41F6-F97E-7D41CAA63208}"/>
          </ac:spMkLst>
        </pc:spChg>
        <pc:spChg chg="mod">
          <ac:chgData name="Vinh Hoang Nhu" userId="d2ccfa87-bd55-436a-894a-85c7f0ae780d" providerId="ADAL" clId="{0A2EF54C-C1E8-4034-99B5-52D27AEB2638}" dt="2024-02-19T04:34:09.086" v="21" actId="20577"/>
          <ac:spMkLst>
            <pc:docMk/>
            <pc:sldMk cId="4273217317" sldId="711"/>
            <ac:spMk id="3" creationId="{36D0E3B2-4BAB-9C12-9BD9-938FABD96781}"/>
          </ac:spMkLst>
        </pc:sp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824889302" sldId="712"/>
        </pc:sldMkLst>
      </pc:sldChg>
      <pc:sldChg chg="addSp modSp add mod">
        <pc:chgData name="Vinh Hoang Nhu" userId="d2ccfa87-bd55-436a-894a-85c7f0ae780d" providerId="ADAL" clId="{0A2EF54C-C1E8-4034-99B5-52D27AEB2638}" dt="2024-02-19T04:35:57.400" v="102" actId="14100"/>
        <pc:sldMkLst>
          <pc:docMk/>
          <pc:sldMk cId="957849601" sldId="712"/>
        </pc:sldMkLst>
        <pc:spChg chg="mod">
          <ac:chgData name="Vinh Hoang Nhu" userId="d2ccfa87-bd55-436a-894a-85c7f0ae780d" providerId="ADAL" clId="{0A2EF54C-C1E8-4034-99B5-52D27AEB2638}" dt="2024-02-19T04:35:50.563" v="100" actId="27636"/>
          <ac:spMkLst>
            <pc:docMk/>
            <pc:sldMk cId="957849601" sldId="712"/>
            <ac:spMk id="2" creationId="{02011456-7CF0-1AB1-82C6-5C753799A82A}"/>
          </ac:spMkLst>
        </pc:spChg>
        <pc:spChg chg="mod">
          <ac:chgData name="Vinh Hoang Nhu" userId="d2ccfa87-bd55-436a-894a-85c7f0ae780d" providerId="ADAL" clId="{0A2EF54C-C1E8-4034-99B5-52D27AEB2638}" dt="2024-02-19T04:34:45.335" v="72" actId="20577"/>
          <ac:spMkLst>
            <pc:docMk/>
            <pc:sldMk cId="957849601" sldId="712"/>
            <ac:spMk id="3" creationId="{1D220EC3-6C3A-30EC-A50C-949B74579E8C}"/>
          </ac:spMkLst>
        </pc:spChg>
        <pc:spChg chg="add">
          <ac:chgData name="Vinh Hoang Nhu" userId="d2ccfa87-bd55-436a-894a-85c7f0ae780d" providerId="ADAL" clId="{0A2EF54C-C1E8-4034-99B5-52D27AEB2638}" dt="2024-02-19T04:35:30.953" v="95"/>
          <ac:spMkLst>
            <pc:docMk/>
            <pc:sldMk cId="957849601" sldId="712"/>
            <ac:spMk id="4" creationId="{5341F542-393F-9568-D949-BE3F1A206D61}"/>
          </ac:spMkLst>
        </pc:spChg>
        <pc:picChg chg="add mod">
          <ac:chgData name="Vinh Hoang Nhu" userId="d2ccfa87-bd55-436a-894a-85c7f0ae780d" providerId="ADAL" clId="{0A2EF54C-C1E8-4034-99B5-52D27AEB2638}" dt="2024-02-19T04:35:57.400" v="102" actId="14100"/>
          <ac:picMkLst>
            <pc:docMk/>
            <pc:sldMk cId="957849601" sldId="712"/>
            <ac:picMk id="1028" creationId="{35563A37-65C7-234D-DE1C-9CF1084BA9F7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378983208" sldId="713"/>
        </pc:sldMkLst>
      </pc:sldChg>
      <pc:sldChg chg="addSp modSp new mod">
        <pc:chgData name="Vinh Hoang Nhu" userId="d2ccfa87-bd55-436a-894a-85c7f0ae780d" providerId="ADAL" clId="{0A2EF54C-C1E8-4034-99B5-52D27AEB2638}" dt="2024-02-19T04:37:02.515" v="144" actId="14100"/>
        <pc:sldMkLst>
          <pc:docMk/>
          <pc:sldMk cId="2068214670" sldId="713"/>
        </pc:sldMkLst>
        <pc:spChg chg="mod">
          <ac:chgData name="Vinh Hoang Nhu" userId="d2ccfa87-bd55-436a-894a-85c7f0ae780d" providerId="ADAL" clId="{0A2EF54C-C1E8-4034-99B5-52D27AEB2638}" dt="2024-02-19T04:36:53.845" v="141" actId="14100"/>
          <ac:spMkLst>
            <pc:docMk/>
            <pc:sldMk cId="2068214670" sldId="713"/>
            <ac:spMk id="2" creationId="{66CF80E6-47A3-8723-4643-CE70B5407A60}"/>
          </ac:spMkLst>
        </pc:spChg>
        <pc:spChg chg="mod">
          <ac:chgData name="Vinh Hoang Nhu" userId="d2ccfa87-bd55-436a-894a-85c7f0ae780d" providerId="ADAL" clId="{0A2EF54C-C1E8-4034-99B5-52D27AEB2638}" dt="2024-02-19T04:36:19.463" v="123" actId="20577"/>
          <ac:spMkLst>
            <pc:docMk/>
            <pc:sldMk cId="2068214670" sldId="713"/>
            <ac:spMk id="3" creationId="{ABC13C99-4E75-4640-9578-1132905E5711}"/>
          </ac:spMkLst>
        </pc:spChg>
        <pc:picChg chg="add mod">
          <ac:chgData name="Vinh Hoang Nhu" userId="d2ccfa87-bd55-436a-894a-85c7f0ae780d" providerId="ADAL" clId="{0A2EF54C-C1E8-4034-99B5-52D27AEB2638}" dt="2024-02-19T04:37:02.515" v="144" actId="14100"/>
          <ac:picMkLst>
            <pc:docMk/>
            <pc:sldMk cId="2068214670" sldId="713"/>
            <ac:picMk id="2050" creationId="{86C7E6EE-D651-01ED-CD75-5520D68E0C0A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412813962" sldId="714"/>
        </pc:sldMkLst>
      </pc:sldChg>
      <pc:sldChg chg="addSp modSp new mod">
        <pc:chgData name="Vinh Hoang Nhu" userId="d2ccfa87-bd55-436a-894a-85c7f0ae780d" providerId="ADAL" clId="{0A2EF54C-C1E8-4034-99B5-52D27AEB2638}" dt="2024-02-19T05:43:14.560" v="979" actId="12"/>
        <pc:sldMkLst>
          <pc:docMk/>
          <pc:sldMk cId="1560867267" sldId="714"/>
        </pc:sldMkLst>
        <pc:spChg chg="mod">
          <ac:chgData name="Vinh Hoang Nhu" userId="d2ccfa87-bd55-436a-894a-85c7f0ae780d" providerId="ADAL" clId="{0A2EF54C-C1E8-4034-99B5-52D27AEB2638}" dt="2024-02-19T05:43:14.560" v="979" actId="12"/>
          <ac:spMkLst>
            <pc:docMk/>
            <pc:sldMk cId="1560867267" sldId="714"/>
            <ac:spMk id="2" creationId="{F7AC27DC-1E5B-C208-732E-21EF498A2EC9}"/>
          </ac:spMkLst>
        </pc:spChg>
        <pc:spChg chg="mod">
          <ac:chgData name="Vinh Hoang Nhu" userId="d2ccfa87-bd55-436a-894a-85c7f0ae780d" providerId="ADAL" clId="{0A2EF54C-C1E8-4034-99B5-52D27AEB2638}" dt="2024-02-19T04:37:37.830" v="178" actId="20577"/>
          <ac:spMkLst>
            <pc:docMk/>
            <pc:sldMk cId="1560867267" sldId="714"/>
            <ac:spMk id="3" creationId="{1896267C-48D3-5AD4-0B04-386D1576065C}"/>
          </ac:spMkLst>
        </pc:spChg>
        <pc:picChg chg="add mod">
          <ac:chgData name="Vinh Hoang Nhu" userId="d2ccfa87-bd55-436a-894a-85c7f0ae780d" providerId="ADAL" clId="{0A2EF54C-C1E8-4034-99B5-52D27AEB2638}" dt="2024-02-19T04:38:04.401" v="187" actId="1076"/>
          <ac:picMkLst>
            <pc:docMk/>
            <pc:sldMk cId="1560867267" sldId="714"/>
            <ac:picMk id="5" creationId="{662A8C61-7377-E2C9-75B9-F07C59BC8256}"/>
          </ac:picMkLst>
        </pc:picChg>
      </pc:sldChg>
      <pc:sldChg chg="modSp add mod">
        <pc:chgData name="Vinh Hoang Nhu" userId="d2ccfa87-bd55-436a-894a-85c7f0ae780d" providerId="ADAL" clId="{0A2EF54C-C1E8-4034-99B5-52D27AEB2638}" dt="2024-02-19T04:38:39.313" v="195" actId="1076"/>
        <pc:sldMkLst>
          <pc:docMk/>
          <pc:sldMk cId="424351780" sldId="715"/>
        </pc:sldMkLst>
        <pc:spChg chg="mod">
          <ac:chgData name="Vinh Hoang Nhu" userId="d2ccfa87-bd55-436a-894a-85c7f0ae780d" providerId="ADAL" clId="{0A2EF54C-C1E8-4034-99B5-52D27AEB2638}" dt="2024-02-19T04:38:39.313" v="195" actId="1076"/>
          <ac:spMkLst>
            <pc:docMk/>
            <pc:sldMk cId="424351780" sldId="715"/>
            <ac:spMk id="2" creationId="{5244527C-611E-79C1-EDBB-463510F97341}"/>
          </ac:spMkLst>
        </pc:spChg>
        <pc:picChg chg="mod">
          <ac:chgData name="Vinh Hoang Nhu" userId="d2ccfa87-bd55-436a-894a-85c7f0ae780d" providerId="ADAL" clId="{0A2EF54C-C1E8-4034-99B5-52D27AEB2638}" dt="2024-02-19T04:38:35.281" v="194" actId="14826"/>
          <ac:picMkLst>
            <pc:docMk/>
            <pc:sldMk cId="424351780" sldId="715"/>
            <ac:picMk id="5" creationId="{E71E4382-733F-6FFD-26EB-C03362C29AF1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2094564523" sldId="715"/>
        </pc:sldMkLst>
      </pc:sldChg>
      <pc:sldChg chg="modSp add mod">
        <pc:chgData name="Vinh Hoang Nhu" userId="d2ccfa87-bd55-436a-894a-85c7f0ae780d" providerId="ADAL" clId="{0A2EF54C-C1E8-4034-99B5-52D27AEB2638}" dt="2024-02-19T04:40:31.526" v="271" actId="114"/>
        <pc:sldMkLst>
          <pc:docMk/>
          <pc:sldMk cId="1411743160" sldId="716"/>
        </pc:sldMkLst>
        <pc:spChg chg="mod">
          <ac:chgData name="Vinh Hoang Nhu" userId="d2ccfa87-bd55-436a-894a-85c7f0ae780d" providerId="ADAL" clId="{0A2EF54C-C1E8-4034-99B5-52D27AEB2638}" dt="2024-02-19T04:40:31.526" v="271" actId="114"/>
          <ac:spMkLst>
            <pc:docMk/>
            <pc:sldMk cId="1411743160" sldId="716"/>
            <ac:spMk id="2" creationId="{07A7F015-75BD-BF6E-7FFC-81064C7D2F8B}"/>
          </ac:spMkLst>
        </pc:spChg>
        <pc:picChg chg="mod">
          <ac:chgData name="Vinh Hoang Nhu" userId="d2ccfa87-bd55-436a-894a-85c7f0ae780d" providerId="ADAL" clId="{0A2EF54C-C1E8-4034-99B5-52D27AEB2638}" dt="2024-02-19T04:39:12.479" v="199" actId="1076"/>
          <ac:picMkLst>
            <pc:docMk/>
            <pc:sldMk cId="1411743160" sldId="716"/>
            <ac:picMk id="5" creationId="{8A7E9131-CCA4-AEBC-8F77-92AA0FD9152B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3089604866" sldId="716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3787545272" sldId="717"/>
        </pc:sldMkLst>
      </pc:sldChg>
      <pc:sldChg chg="modSp add mod">
        <pc:chgData name="Vinh Hoang Nhu" userId="d2ccfa87-bd55-436a-894a-85c7f0ae780d" providerId="ADAL" clId="{0A2EF54C-C1E8-4034-99B5-52D27AEB2638}" dt="2024-02-19T04:41:17.320" v="304" actId="1076"/>
        <pc:sldMkLst>
          <pc:docMk/>
          <pc:sldMk cId="4107681354" sldId="717"/>
        </pc:sldMkLst>
        <pc:spChg chg="mod">
          <ac:chgData name="Vinh Hoang Nhu" userId="d2ccfa87-bd55-436a-894a-85c7f0ae780d" providerId="ADAL" clId="{0A2EF54C-C1E8-4034-99B5-52D27AEB2638}" dt="2024-02-19T04:41:12.279" v="302" actId="27636"/>
          <ac:spMkLst>
            <pc:docMk/>
            <pc:sldMk cId="4107681354" sldId="717"/>
            <ac:spMk id="2" creationId="{B3B118F1-1DBD-D87F-88AD-4743609939E2}"/>
          </ac:spMkLst>
        </pc:spChg>
        <pc:picChg chg="mod">
          <ac:chgData name="Vinh Hoang Nhu" userId="d2ccfa87-bd55-436a-894a-85c7f0ae780d" providerId="ADAL" clId="{0A2EF54C-C1E8-4034-99B5-52D27AEB2638}" dt="2024-02-19T04:41:17.320" v="304" actId="1076"/>
          <ac:picMkLst>
            <pc:docMk/>
            <pc:sldMk cId="4107681354" sldId="717"/>
            <ac:picMk id="5" creationId="{9248D920-395F-CA3B-2C8E-184256661A36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202077719" sldId="718"/>
        </pc:sldMkLst>
      </pc:sldChg>
      <pc:sldChg chg="modSp add mod">
        <pc:chgData name="Vinh Hoang Nhu" userId="d2ccfa87-bd55-436a-894a-85c7f0ae780d" providerId="ADAL" clId="{0A2EF54C-C1E8-4034-99B5-52D27AEB2638}" dt="2024-02-19T04:42:37.790" v="316" actId="20577"/>
        <pc:sldMkLst>
          <pc:docMk/>
          <pc:sldMk cId="3449693173" sldId="718"/>
        </pc:sldMkLst>
        <pc:spChg chg="mod">
          <ac:chgData name="Vinh Hoang Nhu" userId="d2ccfa87-bd55-436a-894a-85c7f0ae780d" providerId="ADAL" clId="{0A2EF54C-C1E8-4034-99B5-52D27AEB2638}" dt="2024-02-19T04:42:37.790" v="316" actId="20577"/>
          <ac:spMkLst>
            <pc:docMk/>
            <pc:sldMk cId="3449693173" sldId="718"/>
            <ac:spMk id="2" creationId="{2A129780-7016-14F9-F2F4-DA79DB5A9337}"/>
          </ac:spMkLst>
        </pc:spChg>
        <pc:picChg chg="mod">
          <ac:chgData name="Vinh Hoang Nhu" userId="d2ccfa87-bd55-436a-894a-85c7f0ae780d" providerId="ADAL" clId="{0A2EF54C-C1E8-4034-99B5-52D27AEB2638}" dt="2024-02-19T04:42:10.693" v="311" actId="1076"/>
          <ac:picMkLst>
            <pc:docMk/>
            <pc:sldMk cId="3449693173" sldId="718"/>
            <ac:picMk id="5" creationId="{A4AA5C4A-6916-0F3D-AB80-7BAE7BDD121D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323295509" sldId="719"/>
        </pc:sldMkLst>
      </pc:sldChg>
      <pc:sldChg chg="addSp modSp new mod">
        <pc:chgData name="Vinh Hoang Nhu" userId="d2ccfa87-bd55-436a-894a-85c7f0ae780d" providerId="ADAL" clId="{0A2EF54C-C1E8-4034-99B5-52D27AEB2638}" dt="2024-02-19T04:45:26.401" v="397" actId="6549"/>
        <pc:sldMkLst>
          <pc:docMk/>
          <pc:sldMk cId="1929020693" sldId="719"/>
        </pc:sldMkLst>
        <pc:spChg chg="mod">
          <ac:chgData name="Vinh Hoang Nhu" userId="d2ccfa87-bd55-436a-894a-85c7f0ae780d" providerId="ADAL" clId="{0A2EF54C-C1E8-4034-99B5-52D27AEB2638}" dt="2024-02-19T04:44:19.329" v="344" actId="20577"/>
          <ac:spMkLst>
            <pc:docMk/>
            <pc:sldMk cId="1929020693" sldId="719"/>
            <ac:spMk id="2" creationId="{E127A083-6560-2A21-CE71-51A988D24EA4}"/>
          </ac:spMkLst>
        </pc:spChg>
        <pc:spChg chg="mod">
          <ac:chgData name="Vinh Hoang Nhu" userId="d2ccfa87-bd55-436a-894a-85c7f0ae780d" providerId="ADAL" clId="{0A2EF54C-C1E8-4034-99B5-52D27AEB2638}" dt="2024-02-19T04:45:26.401" v="397" actId="6549"/>
          <ac:spMkLst>
            <pc:docMk/>
            <pc:sldMk cId="1929020693" sldId="719"/>
            <ac:spMk id="3" creationId="{B139EAA7-DBFD-C2C1-73BA-EA63DC763A79}"/>
          </ac:spMkLst>
        </pc:spChg>
        <pc:spChg chg="mod">
          <ac:chgData name="Vinh Hoang Nhu" userId="d2ccfa87-bd55-436a-894a-85c7f0ae780d" providerId="ADAL" clId="{0A2EF54C-C1E8-4034-99B5-52D27AEB2638}" dt="2024-02-19T04:44:02.555" v="336" actId="20577"/>
          <ac:spMkLst>
            <pc:docMk/>
            <pc:sldMk cId="1929020693" sldId="719"/>
            <ac:spMk id="5" creationId="{2C3AC856-51E6-D164-3A82-86789B84AE04}"/>
          </ac:spMkLst>
        </pc:spChg>
        <pc:picChg chg="add mod">
          <ac:chgData name="Vinh Hoang Nhu" userId="d2ccfa87-bd55-436a-894a-85c7f0ae780d" providerId="ADAL" clId="{0A2EF54C-C1E8-4034-99B5-52D27AEB2638}" dt="2024-02-19T04:44:27.821" v="349" actId="1076"/>
          <ac:picMkLst>
            <pc:docMk/>
            <pc:sldMk cId="1929020693" sldId="719"/>
            <ac:picMk id="7" creationId="{BA4217B6-61D1-F41F-DE33-BCADE32C931E}"/>
          </ac:picMkLst>
        </pc:picChg>
      </pc:sldChg>
      <pc:sldChg chg="addSp delSp modSp new mod">
        <pc:chgData name="Vinh Hoang Nhu" userId="d2ccfa87-bd55-436a-894a-85c7f0ae780d" providerId="ADAL" clId="{0A2EF54C-C1E8-4034-99B5-52D27AEB2638}" dt="2024-02-19T04:46:15.882" v="421" actId="14100"/>
        <pc:sldMkLst>
          <pc:docMk/>
          <pc:sldMk cId="2585242111" sldId="720"/>
        </pc:sldMkLst>
        <pc:spChg chg="del">
          <ac:chgData name="Vinh Hoang Nhu" userId="d2ccfa87-bd55-436a-894a-85c7f0ae780d" providerId="ADAL" clId="{0A2EF54C-C1E8-4034-99B5-52D27AEB2638}" dt="2024-02-19T04:46:08.488" v="418" actId="22"/>
          <ac:spMkLst>
            <pc:docMk/>
            <pc:sldMk cId="2585242111" sldId="720"/>
            <ac:spMk id="2" creationId="{255832B9-8204-A0CD-B053-40B5B389519F}"/>
          </ac:spMkLst>
        </pc:spChg>
        <pc:spChg chg="mod">
          <ac:chgData name="Vinh Hoang Nhu" userId="d2ccfa87-bd55-436a-894a-85c7f0ae780d" providerId="ADAL" clId="{0A2EF54C-C1E8-4034-99B5-52D27AEB2638}" dt="2024-02-19T04:46:02.991" v="417" actId="20577"/>
          <ac:spMkLst>
            <pc:docMk/>
            <pc:sldMk cId="2585242111" sldId="720"/>
            <ac:spMk id="3" creationId="{7C0A7D8F-998C-1FE0-7766-B7F0C5C48443}"/>
          </ac:spMkLst>
        </pc:spChg>
        <pc:picChg chg="add mod ord">
          <ac:chgData name="Vinh Hoang Nhu" userId="d2ccfa87-bd55-436a-894a-85c7f0ae780d" providerId="ADAL" clId="{0A2EF54C-C1E8-4034-99B5-52D27AEB2638}" dt="2024-02-19T04:46:15.882" v="421" actId="14100"/>
          <ac:picMkLst>
            <pc:docMk/>
            <pc:sldMk cId="2585242111" sldId="720"/>
            <ac:picMk id="5" creationId="{CFD40835-610A-77CB-AC29-A59154D1EFE6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3354205210" sldId="720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96588588" sldId="721"/>
        </pc:sldMkLst>
      </pc:sldChg>
      <pc:sldChg chg="addSp modSp new mod">
        <pc:chgData name="Vinh Hoang Nhu" userId="d2ccfa87-bd55-436a-894a-85c7f0ae780d" providerId="ADAL" clId="{0A2EF54C-C1E8-4034-99B5-52D27AEB2638}" dt="2024-02-19T05:14:07.836" v="836" actId="1076"/>
        <pc:sldMkLst>
          <pc:docMk/>
          <pc:sldMk cId="2200077100" sldId="721"/>
        </pc:sldMkLst>
        <pc:spChg chg="mod">
          <ac:chgData name="Vinh Hoang Nhu" userId="d2ccfa87-bd55-436a-894a-85c7f0ae780d" providerId="ADAL" clId="{0A2EF54C-C1E8-4034-99B5-52D27AEB2638}" dt="2024-02-19T04:47:44.083" v="446" actId="20577"/>
          <ac:spMkLst>
            <pc:docMk/>
            <pc:sldMk cId="2200077100" sldId="721"/>
            <ac:spMk id="2" creationId="{0050E456-DDFA-3939-6EDD-C289912A0397}"/>
          </ac:spMkLst>
        </pc:spChg>
        <pc:spChg chg="mod">
          <ac:chgData name="Vinh Hoang Nhu" userId="d2ccfa87-bd55-436a-894a-85c7f0ae780d" providerId="ADAL" clId="{0A2EF54C-C1E8-4034-99B5-52D27AEB2638}" dt="2024-02-19T04:47:46.798" v="454" actId="20577"/>
          <ac:spMkLst>
            <pc:docMk/>
            <pc:sldMk cId="2200077100" sldId="721"/>
            <ac:spMk id="3" creationId="{F655ABB3-B26D-A0B9-CA93-7BE39934CD4E}"/>
          </ac:spMkLst>
        </pc:spChg>
        <pc:picChg chg="add mod">
          <ac:chgData name="Vinh Hoang Nhu" userId="d2ccfa87-bd55-436a-894a-85c7f0ae780d" providerId="ADAL" clId="{0A2EF54C-C1E8-4034-99B5-52D27AEB2638}" dt="2024-02-19T05:14:07.836" v="836" actId="1076"/>
          <ac:picMkLst>
            <pc:docMk/>
            <pc:sldMk cId="2200077100" sldId="721"/>
            <ac:picMk id="5" creationId="{85E4F5B3-C333-04CA-4A74-83787854651B}"/>
          </ac:picMkLst>
        </pc:picChg>
      </pc:sldChg>
      <pc:sldChg chg="addSp modSp new mod">
        <pc:chgData name="Vinh Hoang Nhu" userId="d2ccfa87-bd55-436a-894a-85c7f0ae780d" providerId="ADAL" clId="{0A2EF54C-C1E8-4034-99B5-52D27AEB2638}" dt="2024-02-19T05:21:22.610" v="916" actId="14100"/>
        <pc:sldMkLst>
          <pc:docMk/>
          <pc:sldMk cId="1585418248" sldId="722"/>
        </pc:sldMkLst>
        <pc:spChg chg="mod">
          <ac:chgData name="Vinh Hoang Nhu" userId="d2ccfa87-bd55-436a-894a-85c7f0ae780d" providerId="ADAL" clId="{0A2EF54C-C1E8-4034-99B5-52D27AEB2638}" dt="2024-02-19T05:21:16.125" v="914" actId="27636"/>
          <ac:spMkLst>
            <pc:docMk/>
            <pc:sldMk cId="1585418248" sldId="722"/>
            <ac:spMk id="2" creationId="{81193B0D-1A7A-E572-C4D7-9A52F0E282D9}"/>
          </ac:spMkLst>
        </pc:spChg>
        <pc:spChg chg="mod">
          <ac:chgData name="Vinh Hoang Nhu" userId="d2ccfa87-bd55-436a-894a-85c7f0ae780d" providerId="ADAL" clId="{0A2EF54C-C1E8-4034-99B5-52D27AEB2638}" dt="2024-02-19T04:48:09.279" v="466" actId="20577"/>
          <ac:spMkLst>
            <pc:docMk/>
            <pc:sldMk cId="1585418248" sldId="722"/>
            <ac:spMk id="3" creationId="{E2EF7722-38FF-3909-FA23-7289055AA532}"/>
          </ac:spMkLst>
        </pc:spChg>
        <pc:picChg chg="add mod">
          <ac:chgData name="Vinh Hoang Nhu" userId="d2ccfa87-bd55-436a-894a-85c7f0ae780d" providerId="ADAL" clId="{0A2EF54C-C1E8-4034-99B5-52D27AEB2638}" dt="2024-02-19T05:21:22.610" v="916" actId="14100"/>
          <ac:picMkLst>
            <pc:docMk/>
            <pc:sldMk cId="1585418248" sldId="722"/>
            <ac:picMk id="4098" creationId="{F78CB4A5-B8ED-32BC-4DA7-C2C3B39A8BDE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2262622187" sldId="722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2808716313" sldId="723"/>
        </pc:sldMkLst>
      </pc:sldChg>
      <pc:sldChg chg="addSp delSp modSp add mod">
        <pc:chgData name="Vinh Hoang Nhu" userId="d2ccfa87-bd55-436a-894a-85c7f0ae780d" providerId="ADAL" clId="{0A2EF54C-C1E8-4034-99B5-52D27AEB2638}" dt="2024-02-19T05:43:36.852" v="980" actId="14100"/>
        <pc:sldMkLst>
          <pc:docMk/>
          <pc:sldMk cId="3072667815" sldId="723"/>
        </pc:sldMkLst>
        <pc:spChg chg="mod">
          <ac:chgData name="Vinh Hoang Nhu" userId="d2ccfa87-bd55-436a-894a-85c7f0ae780d" providerId="ADAL" clId="{0A2EF54C-C1E8-4034-99B5-52D27AEB2638}" dt="2024-02-19T04:55:50.643" v="506" actId="14100"/>
          <ac:spMkLst>
            <pc:docMk/>
            <pc:sldMk cId="3072667815" sldId="723"/>
            <ac:spMk id="2" creationId="{A64CA82A-E117-F506-ACE6-7F82ED6E7F6C}"/>
          </ac:spMkLst>
        </pc:spChg>
        <pc:spChg chg="mod">
          <ac:chgData name="Vinh Hoang Nhu" userId="d2ccfa87-bd55-436a-894a-85c7f0ae780d" providerId="ADAL" clId="{0A2EF54C-C1E8-4034-99B5-52D27AEB2638}" dt="2024-02-19T04:49:46.395" v="501" actId="20577"/>
          <ac:spMkLst>
            <pc:docMk/>
            <pc:sldMk cId="3072667815" sldId="723"/>
            <ac:spMk id="3" creationId="{C72F7CFD-E6BC-2CC8-2B09-CAA44B49D0A1}"/>
          </ac:spMkLst>
        </pc:spChg>
        <pc:spChg chg="add del mod">
          <ac:chgData name="Vinh Hoang Nhu" userId="d2ccfa87-bd55-436a-894a-85c7f0ae780d" providerId="ADAL" clId="{0A2EF54C-C1E8-4034-99B5-52D27AEB2638}" dt="2024-02-19T05:01:57.015" v="617" actId="21"/>
          <ac:spMkLst>
            <pc:docMk/>
            <pc:sldMk cId="3072667815" sldId="723"/>
            <ac:spMk id="8" creationId="{61E59DAD-0732-7596-0B64-007B40D1A0FB}"/>
          </ac:spMkLst>
        </pc:spChg>
        <pc:picChg chg="add mod">
          <ac:chgData name="Vinh Hoang Nhu" userId="d2ccfa87-bd55-436a-894a-85c7f0ae780d" providerId="ADAL" clId="{0A2EF54C-C1E8-4034-99B5-52D27AEB2638}" dt="2024-02-19T05:43:36.852" v="980" actId="14100"/>
          <ac:picMkLst>
            <pc:docMk/>
            <pc:sldMk cId="3072667815" sldId="723"/>
            <ac:picMk id="5" creationId="{019ED3C5-84EF-D117-6B48-D195120F0401}"/>
          </ac:picMkLst>
        </pc:picChg>
        <pc:picChg chg="add del mod">
          <ac:chgData name="Vinh Hoang Nhu" userId="d2ccfa87-bd55-436a-894a-85c7f0ae780d" providerId="ADAL" clId="{0A2EF54C-C1E8-4034-99B5-52D27AEB2638}" dt="2024-02-19T05:01:57.015" v="617" actId="21"/>
          <ac:picMkLst>
            <pc:docMk/>
            <pc:sldMk cId="3072667815" sldId="723"/>
            <ac:picMk id="7" creationId="{8F4D3F0E-4F74-F8E7-E8F0-40479AF02742}"/>
          </ac:picMkLst>
        </pc:picChg>
      </pc:sldChg>
      <pc:sldChg chg="addSp delSp modSp add mod">
        <pc:chgData name="Vinh Hoang Nhu" userId="d2ccfa87-bd55-436a-894a-85c7f0ae780d" providerId="ADAL" clId="{0A2EF54C-C1E8-4034-99B5-52D27AEB2638}" dt="2024-02-19T05:03:21.824" v="635" actId="732"/>
        <pc:sldMkLst>
          <pc:docMk/>
          <pc:sldMk cId="389518674" sldId="724"/>
        </pc:sldMkLst>
        <pc:spChg chg="mod">
          <ac:chgData name="Vinh Hoang Nhu" userId="d2ccfa87-bd55-436a-894a-85c7f0ae780d" providerId="ADAL" clId="{0A2EF54C-C1E8-4034-99B5-52D27AEB2638}" dt="2024-02-19T05:01:51.739" v="616" actId="20577"/>
          <ac:spMkLst>
            <pc:docMk/>
            <pc:sldMk cId="389518674" sldId="724"/>
            <ac:spMk id="2" creationId="{6E5D8DAD-CB5B-92DA-8C6A-C4C6CCECF7E8}"/>
          </ac:spMkLst>
        </pc:spChg>
        <pc:spChg chg="del">
          <ac:chgData name="Vinh Hoang Nhu" userId="d2ccfa87-bd55-436a-894a-85c7f0ae780d" providerId="ADAL" clId="{0A2EF54C-C1E8-4034-99B5-52D27AEB2638}" dt="2024-02-19T04:57:47.407" v="584" actId="478"/>
          <ac:spMkLst>
            <pc:docMk/>
            <pc:sldMk cId="389518674" sldId="724"/>
            <ac:spMk id="8" creationId="{D87B3F79-4E1F-FCAC-EE37-3176FD18EAC3}"/>
          </ac:spMkLst>
        </pc:spChg>
        <pc:spChg chg="add mod">
          <ac:chgData name="Vinh Hoang Nhu" userId="d2ccfa87-bd55-436a-894a-85c7f0ae780d" providerId="ADAL" clId="{0A2EF54C-C1E8-4034-99B5-52D27AEB2638}" dt="2024-02-19T05:02:15.461" v="626" actId="14100"/>
          <ac:spMkLst>
            <pc:docMk/>
            <pc:sldMk cId="389518674" sldId="724"/>
            <ac:spMk id="10" creationId="{61E59DAD-0732-7596-0B64-007B40D1A0FB}"/>
          </ac:spMkLst>
        </pc:spChg>
        <pc:picChg chg="mod">
          <ac:chgData name="Vinh Hoang Nhu" userId="d2ccfa87-bd55-436a-894a-85c7f0ae780d" providerId="ADAL" clId="{0A2EF54C-C1E8-4034-99B5-52D27AEB2638}" dt="2024-02-19T05:00:11.674" v="591" actId="1076"/>
          <ac:picMkLst>
            <pc:docMk/>
            <pc:sldMk cId="389518674" sldId="724"/>
            <ac:picMk id="5" creationId="{9733342A-21AB-893E-2166-1B62E530236E}"/>
          </ac:picMkLst>
        </pc:picChg>
        <pc:picChg chg="add mod modCrop">
          <ac:chgData name="Vinh Hoang Nhu" userId="d2ccfa87-bd55-436a-894a-85c7f0ae780d" providerId="ADAL" clId="{0A2EF54C-C1E8-4034-99B5-52D27AEB2638}" dt="2024-02-19T05:03:21.824" v="635" actId="732"/>
          <ac:picMkLst>
            <pc:docMk/>
            <pc:sldMk cId="389518674" sldId="724"/>
            <ac:picMk id="6" creationId="{2AAEF76C-65BC-30D6-39DD-BD03D477FDE8}"/>
          </ac:picMkLst>
        </pc:picChg>
        <pc:picChg chg="del">
          <ac:chgData name="Vinh Hoang Nhu" userId="d2ccfa87-bd55-436a-894a-85c7f0ae780d" providerId="ADAL" clId="{0A2EF54C-C1E8-4034-99B5-52D27AEB2638}" dt="2024-02-19T04:58:59.629" v="586" actId="478"/>
          <ac:picMkLst>
            <pc:docMk/>
            <pc:sldMk cId="389518674" sldId="724"/>
            <ac:picMk id="7" creationId="{67966623-F60E-987C-0208-0D3A79E8B080}"/>
          </ac:picMkLst>
        </pc:picChg>
        <pc:picChg chg="add mod">
          <ac:chgData name="Vinh Hoang Nhu" userId="d2ccfa87-bd55-436a-894a-85c7f0ae780d" providerId="ADAL" clId="{0A2EF54C-C1E8-4034-99B5-52D27AEB2638}" dt="2024-02-19T05:02:03.126" v="621" actId="14100"/>
          <ac:picMkLst>
            <pc:docMk/>
            <pc:sldMk cId="389518674" sldId="724"/>
            <ac:picMk id="9" creationId="{8F4D3F0E-4F74-F8E7-E8F0-40479AF02742}"/>
          </ac:picMkLst>
        </pc:picChg>
        <pc:cxnChg chg="add mod">
          <ac:chgData name="Vinh Hoang Nhu" userId="d2ccfa87-bd55-436a-894a-85c7f0ae780d" providerId="ADAL" clId="{0A2EF54C-C1E8-4034-99B5-52D27AEB2638}" dt="2024-02-19T05:02:38.639" v="631" actId="14100"/>
          <ac:cxnSpMkLst>
            <pc:docMk/>
            <pc:sldMk cId="389518674" sldId="724"/>
            <ac:cxnSpMk id="12" creationId="{A0C5D7CB-3FA2-9085-13EF-B3B627A464C5}"/>
          </ac:cxnSpMkLst>
        </pc:cxnChg>
        <pc:cxnChg chg="add mod">
          <ac:chgData name="Vinh Hoang Nhu" userId="d2ccfa87-bd55-436a-894a-85c7f0ae780d" providerId="ADAL" clId="{0A2EF54C-C1E8-4034-99B5-52D27AEB2638}" dt="2024-02-19T05:02:48.853" v="634" actId="14100"/>
          <ac:cxnSpMkLst>
            <pc:docMk/>
            <pc:sldMk cId="389518674" sldId="724"/>
            <ac:cxnSpMk id="14" creationId="{C09CE861-F47D-F216-FBC3-046063549C85}"/>
          </ac:cxnSpMkLst>
        </pc:cxn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4248169738" sldId="724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763305075" sldId="725"/>
        </pc:sldMkLst>
      </pc:sldChg>
      <pc:sldChg chg="modSp add mod">
        <pc:chgData name="Vinh Hoang Nhu" userId="d2ccfa87-bd55-436a-894a-85c7f0ae780d" providerId="ADAL" clId="{0A2EF54C-C1E8-4034-99B5-52D27AEB2638}" dt="2024-02-19T05:44:48.079" v="982" actId="1076"/>
        <pc:sldMkLst>
          <pc:docMk/>
          <pc:sldMk cId="1920714841" sldId="725"/>
        </pc:sldMkLst>
        <pc:spChg chg="mod">
          <ac:chgData name="Vinh Hoang Nhu" userId="d2ccfa87-bd55-436a-894a-85c7f0ae780d" providerId="ADAL" clId="{0A2EF54C-C1E8-4034-99B5-52D27AEB2638}" dt="2024-02-19T05:04:57.060" v="647" actId="20577"/>
          <ac:spMkLst>
            <pc:docMk/>
            <pc:sldMk cId="1920714841" sldId="725"/>
            <ac:spMk id="3" creationId="{6219EE90-1C0E-ECAC-3598-1DBDCCF2BC45}"/>
          </ac:spMkLst>
        </pc:spChg>
        <pc:picChg chg="mod">
          <ac:chgData name="Vinh Hoang Nhu" userId="d2ccfa87-bd55-436a-894a-85c7f0ae780d" providerId="ADAL" clId="{0A2EF54C-C1E8-4034-99B5-52D27AEB2638}" dt="2024-02-19T05:44:48.079" v="982" actId="1076"/>
          <ac:picMkLst>
            <pc:docMk/>
            <pc:sldMk cId="1920714841" sldId="725"/>
            <ac:picMk id="5" creationId="{893BE771-E3DA-4C34-92F5-A6A777731AC0}"/>
          </ac:picMkLst>
        </pc:picChg>
      </pc:sldChg>
      <pc:sldChg chg="addSp delSp modSp new mod">
        <pc:chgData name="Vinh Hoang Nhu" userId="d2ccfa87-bd55-436a-894a-85c7f0ae780d" providerId="ADAL" clId="{0A2EF54C-C1E8-4034-99B5-52D27AEB2638}" dt="2024-02-19T05:21:08.277" v="912" actId="1440"/>
        <pc:sldMkLst>
          <pc:docMk/>
          <pc:sldMk cId="85981481" sldId="726"/>
        </pc:sldMkLst>
        <pc:spChg chg="mod">
          <ac:chgData name="Vinh Hoang Nhu" userId="d2ccfa87-bd55-436a-894a-85c7f0ae780d" providerId="ADAL" clId="{0A2EF54C-C1E8-4034-99B5-52D27AEB2638}" dt="2024-02-19T05:07:19.044" v="671" actId="27636"/>
          <ac:spMkLst>
            <pc:docMk/>
            <pc:sldMk cId="85981481" sldId="726"/>
            <ac:spMk id="2" creationId="{5B004944-BF92-63BA-BB8D-E8387E8EB5FB}"/>
          </ac:spMkLst>
        </pc:spChg>
        <pc:spChg chg="mod">
          <ac:chgData name="Vinh Hoang Nhu" userId="d2ccfa87-bd55-436a-894a-85c7f0ae780d" providerId="ADAL" clId="{0A2EF54C-C1E8-4034-99B5-52D27AEB2638}" dt="2024-02-19T05:05:18.102" v="656" actId="20577"/>
          <ac:spMkLst>
            <pc:docMk/>
            <pc:sldMk cId="85981481" sldId="726"/>
            <ac:spMk id="3" creationId="{BFE3AB56-9DFC-E324-F21B-B0D0174B6177}"/>
          </ac:spMkLst>
        </pc:spChg>
        <pc:picChg chg="add del mod modCrop">
          <ac:chgData name="Vinh Hoang Nhu" userId="d2ccfa87-bd55-436a-894a-85c7f0ae780d" providerId="ADAL" clId="{0A2EF54C-C1E8-4034-99B5-52D27AEB2638}" dt="2024-02-19T05:20:40.984" v="904" actId="478"/>
          <ac:picMkLst>
            <pc:docMk/>
            <pc:sldMk cId="85981481" sldId="726"/>
            <ac:picMk id="5" creationId="{0A397F1A-F37F-173D-55DB-57C6DFBE41CE}"/>
          </ac:picMkLst>
        </pc:picChg>
        <pc:picChg chg="add mod">
          <ac:chgData name="Vinh Hoang Nhu" userId="d2ccfa87-bd55-436a-894a-85c7f0ae780d" providerId="ADAL" clId="{0A2EF54C-C1E8-4034-99B5-52D27AEB2638}" dt="2024-02-19T05:21:08.277" v="912" actId="1440"/>
          <ac:picMkLst>
            <pc:docMk/>
            <pc:sldMk cId="85981481" sldId="726"/>
            <ac:picMk id="5122" creationId="{004DDB77-FC30-0E62-80C3-A424FB5DCFEF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4131024327" sldId="726"/>
        </pc:sldMkLst>
      </pc:sldChg>
      <pc:sldChg chg="addSp delSp modSp add mod">
        <pc:chgData name="Vinh Hoang Nhu" userId="d2ccfa87-bd55-436a-894a-85c7f0ae780d" providerId="ADAL" clId="{0A2EF54C-C1E8-4034-99B5-52D27AEB2638}" dt="2024-02-19T05:12:17.517" v="772" actId="14100"/>
        <pc:sldMkLst>
          <pc:docMk/>
          <pc:sldMk cId="909661526" sldId="727"/>
        </pc:sldMkLst>
        <pc:spChg chg="del">
          <ac:chgData name="Vinh Hoang Nhu" userId="d2ccfa87-bd55-436a-894a-85c7f0ae780d" providerId="ADAL" clId="{0A2EF54C-C1E8-4034-99B5-52D27AEB2638}" dt="2024-02-19T05:07:35.466" v="673" actId="478"/>
          <ac:spMkLst>
            <pc:docMk/>
            <pc:sldMk cId="909661526" sldId="727"/>
            <ac:spMk id="2" creationId="{A8046165-FC9A-54B5-C8E3-C0B41A7A309E}"/>
          </ac:spMkLst>
        </pc:spChg>
        <pc:spChg chg="add del mod">
          <ac:chgData name="Vinh Hoang Nhu" userId="d2ccfa87-bd55-436a-894a-85c7f0ae780d" providerId="ADAL" clId="{0A2EF54C-C1E8-4034-99B5-52D27AEB2638}" dt="2024-02-19T05:07:46.631" v="676" actId="478"/>
          <ac:spMkLst>
            <pc:docMk/>
            <pc:sldMk cId="909661526" sldId="727"/>
            <ac:spMk id="6" creationId="{6DB267A0-EDDD-3488-4A5E-A4C474304EDE}"/>
          </ac:spMkLst>
        </pc:spChg>
        <pc:spChg chg="add mod">
          <ac:chgData name="Vinh Hoang Nhu" userId="d2ccfa87-bd55-436a-894a-85c7f0ae780d" providerId="ADAL" clId="{0A2EF54C-C1E8-4034-99B5-52D27AEB2638}" dt="2024-02-19T05:11:06.205" v="722" actId="20577"/>
          <ac:spMkLst>
            <pc:docMk/>
            <pc:sldMk cId="909661526" sldId="727"/>
            <ac:spMk id="14" creationId="{2AFC960B-F99E-B1CB-4084-361A573E916A}"/>
          </ac:spMkLst>
        </pc:spChg>
        <pc:spChg chg="add mod">
          <ac:chgData name="Vinh Hoang Nhu" userId="d2ccfa87-bd55-436a-894a-85c7f0ae780d" providerId="ADAL" clId="{0A2EF54C-C1E8-4034-99B5-52D27AEB2638}" dt="2024-02-19T05:11:50.368" v="766" actId="20577"/>
          <ac:spMkLst>
            <pc:docMk/>
            <pc:sldMk cId="909661526" sldId="727"/>
            <ac:spMk id="15" creationId="{B13A11ED-308E-FEAD-0719-C7F92C6ADFAD}"/>
          </ac:spMkLst>
        </pc:spChg>
        <pc:picChg chg="del">
          <ac:chgData name="Vinh Hoang Nhu" userId="d2ccfa87-bd55-436a-894a-85c7f0ae780d" providerId="ADAL" clId="{0A2EF54C-C1E8-4034-99B5-52D27AEB2638}" dt="2024-02-19T05:08:27.234" v="681" actId="478"/>
          <ac:picMkLst>
            <pc:docMk/>
            <pc:sldMk cId="909661526" sldId="727"/>
            <ac:picMk id="5" creationId="{104B8195-A795-88B3-265F-789317209718}"/>
          </ac:picMkLst>
        </pc:picChg>
        <pc:picChg chg="add mod modCrop">
          <ac:chgData name="Vinh Hoang Nhu" userId="d2ccfa87-bd55-436a-894a-85c7f0ae780d" providerId="ADAL" clId="{0A2EF54C-C1E8-4034-99B5-52D27AEB2638}" dt="2024-02-19T05:08:29.055" v="682" actId="1076"/>
          <ac:picMkLst>
            <pc:docMk/>
            <pc:sldMk cId="909661526" sldId="727"/>
            <ac:picMk id="7" creationId="{ABBA273A-65BD-FF2B-01CC-1BA6E60D4459}"/>
          </ac:picMkLst>
        </pc:picChg>
        <pc:picChg chg="add mod">
          <ac:chgData name="Vinh Hoang Nhu" userId="d2ccfa87-bd55-436a-894a-85c7f0ae780d" providerId="ADAL" clId="{0A2EF54C-C1E8-4034-99B5-52D27AEB2638}" dt="2024-02-19T05:10:30.873" v="706" actId="1076"/>
          <ac:picMkLst>
            <pc:docMk/>
            <pc:sldMk cId="909661526" sldId="727"/>
            <ac:picMk id="9" creationId="{198CD08F-51E8-C5FD-5DAE-56B5F33B1BC9}"/>
          </ac:picMkLst>
        </pc:picChg>
        <pc:picChg chg="add mod">
          <ac:chgData name="Vinh Hoang Nhu" userId="d2ccfa87-bd55-436a-894a-85c7f0ae780d" providerId="ADAL" clId="{0A2EF54C-C1E8-4034-99B5-52D27AEB2638}" dt="2024-02-19T05:10:29.456" v="705" actId="1076"/>
          <ac:picMkLst>
            <pc:docMk/>
            <pc:sldMk cId="909661526" sldId="727"/>
            <ac:picMk id="11" creationId="{639C7B10-2596-0ED5-7D73-7F89CE90CC69}"/>
          </ac:picMkLst>
        </pc:picChg>
        <pc:picChg chg="add mod">
          <ac:chgData name="Vinh Hoang Nhu" userId="d2ccfa87-bd55-436a-894a-85c7f0ae780d" providerId="ADAL" clId="{0A2EF54C-C1E8-4034-99B5-52D27AEB2638}" dt="2024-02-19T05:10:36.244" v="709" actId="1440"/>
          <ac:picMkLst>
            <pc:docMk/>
            <pc:sldMk cId="909661526" sldId="727"/>
            <ac:picMk id="13" creationId="{07081D69-8988-9A8F-6722-179D46397039}"/>
          </ac:picMkLst>
        </pc:picChg>
        <pc:cxnChg chg="add mod">
          <ac:chgData name="Vinh Hoang Nhu" userId="d2ccfa87-bd55-436a-894a-85c7f0ae780d" providerId="ADAL" clId="{0A2EF54C-C1E8-4034-99B5-52D27AEB2638}" dt="2024-02-19T05:12:03.574" v="769" actId="14100"/>
          <ac:cxnSpMkLst>
            <pc:docMk/>
            <pc:sldMk cId="909661526" sldId="727"/>
            <ac:cxnSpMk id="16" creationId="{0667E85A-DF65-356B-5FCC-2BBC9218F715}"/>
          </ac:cxnSpMkLst>
        </pc:cxnChg>
        <pc:cxnChg chg="add mod">
          <ac:chgData name="Vinh Hoang Nhu" userId="d2ccfa87-bd55-436a-894a-85c7f0ae780d" providerId="ADAL" clId="{0A2EF54C-C1E8-4034-99B5-52D27AEB2638}" dt="2024-02-19T05:12:17.517" v="772" actId="14100"/>
          <ac:cxnSpMkLst>
            <pc:docMk/>
            <pc:sldMk cId="909661526" sldId="727"/>
            <ac:cxnSpMk id="18" creationId="{4255FCE5-2AF6-5EE0-631A-82419F678B7D}"/>
          </ac:cxnSpMkLst>
        </pc:cxn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088284080" sldId="727"/>
        </pc:sldMkLst>
      </pc:sldChg>
      <pc:sldChg chg="modSp new mod">
        <pc:chgData name="Vinh Hoang Nhu" userId="d2ccfa87-bd55-436a-894a-85c7f0ae780d" providerId="ADAL" clId="{0A2EF54C-C1E8-4034-99B5-52D27AEB2638}" dt="2024-02-19T05:16:53.355" v="880" actId="15"/>
        <pc:sldMkLst>
          <pc:docMk/>
          <pc:sldMk cId="3512288849" sldId="728"/>
        </pc:sldMkLst>
        <pc:spChg chg="mod">
          <ac:chgData name="Vinh Hoang Nhu" userId="d2ccfa87-bd55-436a-894a-85c7f0ae780d" providerId="ADAL" clId="{0A2EF54C-C1E8-4034-99B5-52D27AEB2638}" dt="2024-02-19T05:16:53.355" v="880" actId="15"/>
          <ac:spMkLst>
            <pc:docMk/>
            <pc:sldMk cId="3512288849" sldId="728"/>
            <ac:spMk id="2" creationId="{F42D1E95-7F68-BA04-838E-B5BB1261ACA0}"/>
          </ac:spMkLst>
        </pc:spChg>
        <pc:spChg chg="mod">
          <ac:chgData name="Vinh Hoang Nhu" userId="d2ccfa87-bd55-436a-894a-85c7f0ae780d" providerId="ADAL" clId="{0A2EF54C-C1E8-4034-99B5-52D27AEB2638}" dt="2024-02-19T05:13:22.293" v="797" actId="20577"/>
          <ac:spMkLst>
            <pc:docMk/>
            <pc:sldMk cId="3512288849" sldId="728"/>
            <ac:spMk id="3" creationId="{29AEAE6E-754A-6C6A-424A-29714754015A}"/>
          </ac:spMkLst>
        </pc:sp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3685964500" sldId="728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8384629" sldId="729"/>
        </pc:sldMkLst>
      </pc:sldChg>
      <pc:sldChg chg="addSp modSp new mod ord">
        <pc:chgData name="Vinh Hoang Nhu" userId="d2ccfa87-bd55-436a-894a-85c7f0ae780d" providerId="ADAL" clId="{0A2EF54C-C1E8-4034-99B5-52D27AEB2638}" dt="2024-02-19T05:14:23.085" v="838"/>
        <pc:sldMkLst>
          <pc:docMk/>
          <pc:sldMk cId="544023197" sldId="729"/>
        </pc:sldMkLst>
        <pc:spChg chg="mod">
          <ac:chgData name="Vinh Hoang Nhu" userId="d2ccfa87-bd55-436a-894a-85c7f0ae780d" providerId="ADAL" clId="{0A2EF54C-C1E8-4034-99B5-52D27AEB2638}" dt="2024-02-19T05:13:36.073" v="821" actId="20577"/>
          <ac:spMkLst>
            <pc:docMk/>
            <pc:sldMk cId="544023197" sldId="729"/>
            <ac:spMk id="2" creationId="{7CFABE07-ABFB-2ADA-5323-2DD09E0F9C52}"/>
          </ac:spMkLst>
        </pc:spChg>
        <pc:spChg chg="mod">
          <ac:chgData name="Vinh Hoang Nhu" userId="d2ccfa87-bd55-436a-894a-85c7f0ae780d" providerId="ADAL" clId="{0A2EF54C-C1E8-4034-99B5-52D27AEB2638}" dt="2024-02-19T05:13:38.161" v="827" actId="20577"/>
          <ac:spMkLst>
            <pc:docMk/>
            <pc:sldMk cId="544023197" sldId="729"/>
            <ac:spMk id="3" creationId="{CE404ECC-13C1-872D-47B9-63E6ACBA7416}"/>
          </ac:spMkLst>
        </pc:spChg>
        <pc:picChg chg="add mod">
          <ac:chgData name="Vinh Hoang Nhu" userId="d2ccfa87-bd55-436a-894a-85c7f0ae780d" providerId="ADAL" clId="{0A2EF54C-C1E8-4034-99B5-52D27AEB2638}" dt="2024-02-19T05:13:50.219" v="830" actId="14100"/>
          <ac:picMkLst>
            <pc:docMk/>
            <pc:sldMk cId="544023197" sldId="729"/>
            <ac:picMk id="5" creationId="{87EB714F-B7C9-4E8B-E110-2F5ADC574443}"/>
          </ac:picMkLst>
        </pc:picChg>
      </pc:sldChg>
      <pc:sldChg chg="addSp modSp new mod">
        <pc:chgData name="Vinh Hoang Nhu" userId="d2ccfa87-bd55-436a-894a-85c7f0ae780d" providerId="ADAL" clId="{0A2EF54C-C1E8-4034-99B5-52D27AEB2638}" dt="2024-02-19T05:15:58.183" v="872" actId="207"/>
        <pc:sldMkLst>
          <pc:docMk/>
          <pc:sldMk cId="1253397305" sldId="730"/>
        </pc:sldMkLst>
        <pc:spChg chg="mod">
          <ac:chgData name="Vinh Hoang Nhu" userId="d2ccfa87-bd55-436a-894a-85c7f0ae780d" providerId="ADAL" clId="{0A2EF54C-C1E8-4034-99B5-52D27AEB2638}" dt="2024-02-19T05:14:56.042" v="848"/>
          <ac:spMkLst>
            <pc:docMk/>
            <pc:sldMk cId="1253397305" sldId="730"/>
            <ac:spMk id="2" creationId="{66E23933-B9CA-7119-3A84-D196D330BA7C}"/>
          </ac:spMkLst>
        </pc:spChg>
        <pc:spChg chg="mod">
          <ac:chgData name="Vinh Hoang Nhu" userId="d2ccfa87-bd55-436a-894a-85c7f0ae780d" providerId="ADAL" clId="{0A2EF54C-C1E8-4034-99B5-52D27AEB2638}" dt="2024-02-19T05:14:52.173" v="845" actId="20577"/>
          <ac:spMkLst>
            <pc:docMk/>
            <pc:sldMk cId="1253397305" sldId="730"/>
            <ac:spMk id="3" creationId="{4354B254-8530-BDE9-48C7-E63C9184C12D}"/>
          </ac:spMkLst>
        </pc:spChg>
        <pc:spChg chg="add mod">
          <ac:chgData name="Vinh Hoang Nhu" userId="d2ccfa87-bd55-436a-894a-85c7f0ae780d" providerId="ADAL" clId="{0A2EF54C-C1E8-4034-99B5-52D27AEB2638}" dt="2024-02-19T05:15:58.183" v="872" actId="207"/>
          <ac:spMkLst>
            <pc:docMk/>
            <pc:sldMk cId="1253397305" sldId="730"/>
            <ac:spMk id="4" creationId="{2BEA5BC6-A28A-2DDD-9E90-48A22C8D22F6}"/>
          </ac:spMkLst>
        </pc:sp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2939972903" sldId="730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919113962" sldId="731"/>
        </pc:sldMkLst>
      </pc:sldChg>
      <pc:sldChg chg="addSp modSp add mod">
        <pc:chgData name="Vinh Hoang Nhu" userId="d2ccfa87-bd55-436a-894a-85c7f0ae780d" providerId="ADAL" clId="{0A2EF54C-C1E8-4034-99B5-52D27AEB2638}" dt="2024-02-19T05:18:24.391" v="890" actId="1076"/>
        <pc:sldMkLst>
          <pc:docMk/>
          <pc:sldMk cId="2216423234" sldId="731"/>
        </pc:sldMkLst>
        <pc:spChg chg="mod">
          <ac:chgData name="Vinh Hoang Nhu" userId="d2ccfa87-bd55-436a-894a-85c7f0ae780d" providerId="ADAL" clId="{0A2EF54C-C1E8-4034-99B5-52D27AEB2638}" dt="2024-02-19T05:18:17.095" v="886" actId="27636"/>
          <ac:spMkLst>
            <pc:docMk/>
            <pc:sldMk cId="2216423234" sldId="731"/>
            <ac:spMk id="2" creationId="{6331D230-893C-EADA-2B77-4E87794820B5}"/>
          </ac:spMkLst>
        </pc:spChg>
        <pc:picChg chg="add mod">
          <ac:chgData name="Vinh Hoang Nhu" userId="d2ccfa87-bd55-436a-894a-85c7f0ae780d" providerId="ADAL" clId="{0A2EF54C-C1E8-4034-99B5-52D27AEB2638}" dt="2024-02-19T05:18:24.391" v="890" actId="1076"/>
          <ac:picMkLst>
            <pc:docMk/>
            <pc:sldMk cId="2216423234" sldId="731"/>
            <ac:picMk id="3074" creationId="{BB96D918-6F3A-B0DE-0FD6-6B2C39592E0D}"/>
          </ac:picMkLst>
        </pc:picChg>
      </pc:sldChg>
      <pc:sldChg chg="delSp modSp add mod">
        <pc:chgData name="Vinh Hoang Nhu" userId="d2ccfa87-bd55-436a-894a-85c7f0ae780d" providerId="ADAL" clId="{0A2EF54C-C1E8-4034-99B5-52D27AEB2638}" dt="2024-02-19T05:19:19.041" v="896" actId="27636"/>
        <pc:sldMkLst>
          <pc:docMk/>
          <pc:sldMk cId="389413411" sldId="732"/>
        </pc:sldMkLst>
        <pc:spChg chg="mod">
          <ac:chgData name="Vinh Hoang Nhu" userId="d2ccfa87-bd55-436a-894a-85c7f0ae780d" providerId="ADAL" clId="{0A2EF54C-C1E8-4034-99B5-52D27AEB2638}" dt="2024-02-19T05:19:19.041" v="896" actId="27636"/>
          <ac:spMkLst>
            <pc:docMk/>
            <pc:sldMk cId="389413411" sldId="732"/>
            <ac:spMk id="2" creationId="{F71F8355-CEFB-2C90-76D6-63F87458C378}"/>
          </ac:spMkLst>
        </pc:spChg>
        <pc:picChg chg="del">
          <ac:chgData name="Vinh Hoang Nhu" userId="d2ccfa87-bd55-436a-894a-85c7f0ae780d" providerId="ADAL" clId="{0A2EF54C-C1E8-4034-99B5-52D27AEB2638}" dt="2024-02-19T05:19:15.715" v="894" actId="478"/>
          <ac:picMkLst>
            <pc:docMk/>
            <pc:sldMk cId="389413411" sldId="732"/>
            <ac:picMk id="3074" creationId="{DD663EFD-0ABC-7806-088A-21D85C0A2B70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3227939780" sldId="732"/>
        </pc:sldMkLst>
      </pc:sldChg>
      <pc:sldChg chg="modSp new del mod">
        <pc:chgData name="Vinh Hoang Nhu" userId="d2ccfa87-bd55-436a-894a-85c7f0ae780d" providerId="ADAL" clId="{0A2EF54C-C1E8-4034-99B5-52D27AEB2638}" dt="2024-02-19T05:21:34.167" v="920" actId="680"/>
        <pc:sldMkLst>
          <pc:docMk/>
          <pc:sldMk cId="706312794" sldId="733"/>
        </pc:sldMkLst>
        <pc:spChg chg="mod">
          <ac:chgData name="Vinh Hoang Nhu" userId="d2ccfa87-bd55-436a-894a-85c7f0ae780d" providerId="ADAL" clId="{0A2EF54C-C1E8-4034-99B5-52D27AEB2638}" dt="2024-02-19T05:21:33.633" v="919" actId="20577"/>
          <ac:spMkLst>
            <pc:docMk/>
            <pc:sldMk cId="706312794" sldId="733"/>
            <ac:spMk id="3" creationId="{8435B0A8-2565-0923-F3EF-FBBCF26CA94B}"/>
          </ac:spMkLst>
        </pc:sp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2262454022" sldId="733"/>
        </pc:sldMkLst>
      </pc:sldChg>
      <pc:sldChg chg="addSp delSp modSp new mod">
        <pc:chgData name="Vinh Hoang Nhu" userId="d2ccfa87-bd55-436a-894a-85c7f0ae780d" providerId="ADAL" clId="{0A2EF54C-C1E8-4034-99B5-52D27AEB2638}" dt="2024-02-19T05:25:31.437" v="965" actId="20577"/>
        <pc:sldMkLst>
          <pc:docMk/>
          <pc:sldMk cId="3574827414" sldId="733"/>
        </pc:sldMkLst>
        <pc:spChg chg="add del mod">
          <ac:chgData name="Vinh Hoang Nhu" userId="d2ccfa87-bd55-436a-894a-85c7f0ae780d" providerId="ADAL" clId="{0A2EF54C-C1E8-4034-99B5-52D27AEB2638}" dt="2024-02-19T05:25:31.437" v="965" actId="20577"/>
          <ac:spMkLst>
            <pc:docMk/>
            <pc:sldMk cId="3574827414" sldId="733"/>
            <ac:spMk id="2" creationId="{CC6149E8-D34C-7EA0-2888-CEBFA0E99B72}"/>
          </ac:spMkLst>
        </pc:spChg>
        <pc:spChg chg="mod">
          <ac:chgData name="Vinh Hoang Nhu" userId="d2ccfa87-bd55-436a-894a-85c7f0ae780d" providerId="ADAL" clId="{0A2EF54C-C1E8-4034-99B5-52D27AEB2638}" dt="2024-02-19T05:21:38.589" v="929" actId="20577"/>
          <ac:spMkLst>
            <pc:docMk/>
            <pc:sldMk cId="3574827414" sldId="733"/>
            <ac:spMk id="3" creationId="{D3835CE7-B8C3-8DC6-3B83-616BFE71FFAB}"/>
          </ac:spMkLst>
        </pc:spChg>
        <pc:picChg chg="add mod">
          <ac:chgData name="Vinh Hoang Nhu" userId="d2ccfa87-bd55-436a-894a-85c7f0ae780d" providerId="ADAL" clId="{0A2EF54C-C1E8-4034-99B5-52D27AEB2638}" dt="2024-02-19T05:21:50.484" v="931"/>
          <ac:picMkLst>
            <pc:docMk/>
            <pc:sldMk cId="3574827414" sldId="733"/>
            <ac:picMk id="6146" creationId="{850A62B0-6C8B-BE03-137B-B1B1D6F58E9F}"/>
          </ac:picMkLst>
        </pc:picChg>
        <pc:picChg chg="add mod">
          <ac:chgData name="Vinh Hoang Nhu" userId="d2ccfa87-bd55-436a-894a-85c7f0ae780d" providerId="ADAL" clId="{0A2EF54C-C1E8-4034-99B5-52D27AEB2638}" dt="2024-02-19T05:21:57.981" v="936" actId="1076"/>
          <ac:picMkLst>
            <pc:docMk/>
            <pc:sldMk cId="3574827414" sldId="733"/>
            <ac:picMk id="6148" creationId="{12A6D16C-F253-3792-6D31-13DF8BDB2477}"/>
          </ac:picMkLst>
        </pc:picChg>
      </pc:sldChg>
      <pc:sldChg chg="addSp delSp modSp new mod">
        <pc:chgData name="Vinh Hoang Nhu" userId="d2ccfa87-bd55-436a-894a-85c7f0ae780d" providerId="ADAL" clId="{0A2EF54C-C1E8-4034-99B5-52D27AEB2638}" dt="2024-02-19T05:40:47.381" v="975" actId="20577"/>
        <pc:sldMkLst>
          <pc:docMk/>
          <pc:sldMk cId="2818360995" sldId="734"/>
        </pc:sldMkLst>
        <pc:spChg chg="del">
          <ac:chgData name="Vinh Hoang Nhu" userId="d2ccfa87-bd55-436a-894a-85c7f0ae780d" providerId="ADAL" clId="{0A2EF54C-C1E8-4034-99B5-52D27AEB2638}" dt="2024-02-19T05:40:44.643" v="968"/>
          <ac:spMkLst>
            <pc:docMk/>
            <pc:sldMk cId="2818360995" sldId="734"/>
            <ac:spMk id="2" creationId="{5670F21C-91FB-A98F-D526-245AF92FD55A}"/>
          </ac:spMkLst>
        </pc:spChg>
        <pc:spChg chg="mod">
          <ac:chgData name="Vinh Hoang Nhu" userId="d2ccfa87-bd55-436a-894a-85c7f0ae780d" providerId="ADAL" clId="{0A2EF54C-C1E8-4034-99B5-52D27AEB2638}" dt="2024-02-19T05:40:47.381" v="975" actId="20577"/>
          <ac:spMkLst>
            <pc:docMk/>
            <pc:sldMk cId="2818360995" sldId="734"/>
            <ac:spMk id="3" creationId="{B2EB7AD5-2C6F-8810-5EBB-4330B790414A}"/>
          </ac:spMkLst>
        </pc:spChg>
        <pc:picChg chg="add mod">
          <ac:chgData name="Vinh Hoang Nhu" userId="d2ccfa87-bd55-436a-894a-85c7f0ae780d" providerId="ADAL" clId="{0A2EF54C-C1E8-4034-99B5-52D27AEB2638}" dt="2024-02-19T05:40:44.643" v="968"/>
          <ac:picMkLst>
            <pc:docMk/>
            <pc:sldMk cId="2818360995" sldId="734"/>
            <ac:picMk id="1026" creationId="{B96188A4-ABCB-4C61-E0CB-5B5854B5412D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3723816275" sldId="734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519933012" sldId="735"/>
        </pc:sldMkLst>
      </pc:sldChg>
      <pc:sldChg chg="addSp delSp modSp new mod">
        <pc:chgData name="Vinh Hoang Nhu" userId="d2ccfa87-bd55-436a-894a-85c7f0ae780d" providerId="ADAL" clId="{0A2EF54C-C1E8-4034-99B5-52D27AEB2638}" dt="2024-02-19T05:52:03.303" v="1034" actId="27636"/>
        <pc:sldMkLst>
          <pc:docMk/>
          <pc:sldMk cId="4053018435" sldId="735"/>
        </pc:sldMkLst>
        <pc:spChg chg="del">
          <ac:chgData name="Vinh Hoang Nhu" userId="d2ccfa87-bd55-436a-894a-85c7f0ae780d" providerId="ADAL" clId="{0A2EF54C-C1E8-4034-99B5-52D27AEB2638}" dt="2024-02-19T05:41:51.867" v="977"/>
          <ac:spMkLst>
            <pc:docMk/>
            <pc:sldMk cId="4053018435" sldId="735"/>
            <ac:spMk id="2" creationId="{758BA66E-1763-6313-BF1F-9893925DE8D4}"/>
          </ac:spMkLst>
        </pc:spChg>
        <pc:spChg chg="add">
          <ac:chgData name="Vinh Hoang Nhu" userId="d2ccfa87-bd55-436a-894a-85c7f0ae780d" providerId="ADAL" clId="{0A2EF54C-C1E8-4034-99B5-52D27AEB2638}" dt="2024-02-19T05:50:39.915" v="985"/>
          <ac:spMkLst>
            <pc:docMk/>
            <pc:sldMk cId="4053018435" sldId="735"/>
            <ac:spMk id="2" creationId="{DFFDF52E-DDB6-B89E-48D7-3A169934AEEC}"/>
          </ac:spMkLst>
        </pc:spChg>
        <pc:spChg chg="mod">
          <ac:chgData name="Vinh Hoang Nhu" userId="d2ccfa87-bd55-436a-894a-85c7f0ae780d" providerId="ADAL" clId="{0A2EF54C-C1E8-4034-99B5-52D27AEB2638}" dt="2024-02-19T05:41:58.406" v="978"/>
          <ac:spMkLst>
            <pc:docMk/>
            <pc:sldMk cId="4053018435" sldId="735"/>
            <ac:spMk id="3" creationId="{24C2C797-7608-CF9F-99C8-66C84D747BF6}"/>
          </ac:spMkLst>
        </pc:spChg>
        <pc:spChg chg="add mod">
          <ac:chgData name="Vinh Hoang Nhu" userId="d2ccfa87-bd55-436a-894a-85c7f0ae780d" providerId="ADAL" clId="{0A2EF54C-C1E8-4034-99B5-52D27AEB2638}" dt="2024-02-19T05:52:03.303" v="1034" actId="27636"/>
          <ac:spMkLst>
            <pc:docMk/>
            <pc:sldMk cId="4053018435" sldId="735"/>
            <ac:spMk id="4" creationId="{780C7882-9AC3-5545-E8A5-4590B4C6AA4B}"/>
          </ac:spMkLst>
        </pc:spChg>
        <pc:spChg chg="add del mod">
          <ac:chgData name="Vinh Hoang Nhu" userId="d2ccfa87-bd55-436a-894a-85c7f0ae780d" providerId="ADAL" clId="{0A2EF54C-C1E8-4034-99B5-52D27AEB2638}" dt="2024-02-19T05:51:08.419" v="992" actId="478"/>
          <ac:spMkLst>
            <pc:docMk/>
            <pc:sldMk cId="4053018435" sldId="735"/>
            <ac:spMk id="5" creationId="{0C1422F1-7D0B-247E-81A2-56BC5AEC446E}"/>
          </ac:spMkLst>
        </pc:spChg>
        <pc:picChg chg="add mod">
          <ac:chgData name="Vinh Hoang Nhu" userId="d2ccfa87-bd55-436a-894a-85c7f0ae780d" providerId="ADAL" clId="{0A2EF54C-C1E8-4034-99B5-52D27AEB2638}" dt="2024-02-19T05:50:00.783" v="984" actId="1076"/>
          <ac:picMkLst>
            <pc:docMk/>
            <pc:sldMk cId="4053018435" sldId="735"/>
            <ac:picMk id="2050" creationId="{06D393DF-49B4-7279-5698-C1DF8CAC2507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274668975" sldId="736"/>
        </pc:sldMkLst>
      </pc:sldChg>
      <pc:sldChg chg="addSp delSp modSp new mod modClrScheme chgLayout">
        <pc:chgData name="Vinh Hoang Nhu" userId="d2ccfa87-bd55-436a-894a-85c7f0ae780d" providerId="ADAL" clId="{0A2EF54C-C1E8-4034-99B5-52D27AEB2638}" dt="2024-02-19T14:21:53.163" v="1187" actId="14100"/>
        <pc:sldMkLst>
          <pc:docMk/>
          <pc:sldMk cId="2661058308" sldId="736"/>
        </pc:sldMkLst>
        <pc:spChg chg="mod ord">
          <ac:chgData name="Vinh Hoang Nhu" userId="d2ccfa87-bd55-436a-894a-85c7f0ae780d" providerId="ADAL" clId="{0A2EF54C-C1E8-4034-99B5-52D27AEB2638}" dt="2024-02-19T14:19:33.376" v="1041" actId="700"/>
          <ac:spMkLst>
            <pc:docMk/>
            <pc:sldMk cId="2661058308" sldId="736"/>
            <ac:spMk id="2" creationId="{43A4D3C9-6E57-3C00-6D02-B6EA7ABE2C3A}"/>
          </ac:spMkLst>
        </pc:spChg>
        <pc:spChg chg="del">
          <ac:chgData name="Vinh Hoang Nhu" userId="d2ccfa87-bd55-436a-894a-85c7f0ae780d" providerId="ADAL" clId="{0A2EF54C-C1E8-4034-99B5-52D27AEB2638}" dt="2024-02-19T14:19:19.343" v="1036" actId="478"/>
          <ac:spMkLst>
            <pc:docMk/>
            <pc:sldMk cId="2661058308" sldId="736"/>
            <ac:spMk id="3" creationId="{B6BF8DC5-2E48-B93B-2D26-5B658B7A7536}"/>
          </ac:spMkLst>
        </pc:spChg>
        <pc:spChg chg="add mod ord">
          <ac:chgData name="Vinh Hoang Nhu" userId="d2ccfa87-bd55-436a-894a-85c7f0ae780d" providerId="ADAL" clId="{0A2EF54C-C1E8-4034-99B5-52D27AEB2638}" dt="2024-02-19T14:20:09.188" v="1097" actId="20577"/>
          <ac:spMkLst>
            <pc:docMk/>
            <pc:sldMk cId="2661058308" sldId="736"/>
            <ac:spMk id="6" creationId="{43001353-D58E-DBAC-6745-305E787D256F}"/>
          </ac:spMkLst>
        </pc:spChg>
        <pc:spChg chg="add del mod ord">
          <ac:chgData name="Vinh Hoang Nhu" userId="d2ccfa87-bd55-436a-894a-85c7f0ae780d" providerId="ADAL" clId="{0A2EF54C-C1E8-4034-99B5-52D27AEB2638}" dt="2024-02-19T14:20:22.404" v="1101" actId="478"/>
          <ac:spMkLst>
            <pc:docMk/>
            <pc:sldMk cId="2661058308" sldId="736"/>
            <ac:spMk id="7" creationId="{6DA41C20-8179-CCDE-2F4C-F90286D8377D}"/>
          </ac:spMkLst>
        </pc:spChg>
        <pc:spChg chg="add del mod ord">
          <ac:chgData name="Vinh Hoang Nhu" userId="d2ccfa87-bd55-436a-894a-85c7f0ae780d" providerId="ADAL" clId="{0A2EF54C-C1E8-4034-99B5-52D27AEB2638}" dt="2024-02-19T14:19:52.549" v="1042" actId="22"/>
          <ac:spMkLst>
            <pc:docMk/>
            <pc:sldMk cId="2661058308" sldId="736"/>
            <ac:spMk id="8" creationId="{1E2FC96F-0DD2-ADFB-57F1-B315BC3BAC9B}"/>
          </ac:spMkLst>
        </pc:spChg>
        <pc:spChg chg="add del">
          <ac:chgData name="Vinh Hoang Nhu" userId="d2ccfa87-bd55-436a-894a-85c7f0ae780d" providerId="ADAL" clId="{0A2EF54C-C1E8-4034-99B5-52D27AEB2638}" dt="2024-02-19T14:20:39.568" v="1105" actId="478"/>
          <ac:spMkLst>
            <pc:docMk/>
            <pc:sldMk cId="2661058308" sldId="736"/>
            <ac:spMk id="11" creationId="{678E8147-F618-F0F7-7086-EA908CE3FB9C}"/>
          </ac:spMkLst>
        </pc:spChg>
        <pc:spChg chg="add mod">
          <ac:chgData name="Vinh Hoang Nhu" userId="d2ccfa87-bd55-436a-894a-85c7f0ae780d" providerId="ADAL" clId="{0A2EF54C-C1E8-4034-99B5-52D27AEB2638}" dt="2024-02-19T14:21:15.917" v="1123" actId="313"/>
          <ac:spMkLst>
            <pc:docMk/>
            <pc:sldMk cId="2661058308" sldId="736"/>
            <ac:spMk id="12" creationId="{D76C1EF2-BBA9-D7B5-DEAD-428332A2EA48}"/>
          </ac:spMkLst>
        </pc:spChg>
        <pc:spChg chg="add mod">
          <ac:chgData name="Vinh Hoang Nhu" userId="d2ccfa87-bd55-436a-894a-85c7f0ae780d" providerId="ADAL" clId="{0A2EF54C-C1E8-4034-99B5-52D27AEB2638}" dt="2024-02-19T14:21:53.163" v="1187" actId="14100"/>
          <ac:spMkLst>
            <pc:docMk/>
            <pc:sldMk cId="2661058308" sldId="736"/>
            <ac:spMk id="13" creationId="{18D12FDC-1FDA-A895-68A1-C1ACDB8BA481}"/>
          </ac:spMkLst>
        </pc:spChg>
        <pc:picChg chg="add del mod">
          <ac:chgData name="Vinh Hoang Nhu" userId="d2ccfa87-bd55-436a-894a-85c7f0ae780d" providerId="ADAL" clId="{0A2EF54C-C1E8-4034-99B5-52D27AEB2638}" dt="2024-02-19T14:19:23.064" v="1040" actId="22"/>
          <ac:picMkLst>
            <pc:docMk/>
            <pc:sldMk cId="2661058308" sldId="736"/>
            <ac:picMk id="5" creationId="{D853AC83-B19C-F88F-36DD-9856564F5667}"/>
          </ac:picMkLst>
        </pc:picChg>
        <pc:picChg chg="add mod ord">
          <ac:chgData name="Vinh Hoang Nhu" userId="d2ccfa87-bd55-436a-894a-85c7f0ae780d" providerId="ADAL" clId="{0A2EF54C-C1E8-4034-99B5-52D27AEB2638}" dt="2024-02-19T14:20:27.256" v="1103" actId="14100"/>
          <ac:picMkLst>
            <pc:docMk/>
            <pc:sldMk cId="2661058308" sldId="736"/>
            <ac:picMk id="10" creationId="{AE809D61-5B47-A7F5-7AF4-0576A057347C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824131998" sldId="737"/>
        </pc:sldMkLst>
      </pc:sldChg>
      <pc:sldChg chg="addSp delSp modSp new mod">
        <pc:chgData name="Vinh Hoang Nhu" userId="d2ccfa87-bd55-436a-894a-85c7f0ae780d" providerId="ADAL" clId="{0A2EF54C-C1E8-4034-99B5-52D27AEB2638}" dt="2024-02-19T14:23:33.365" v="1246" actId="20577"/>
        <pc:sldMkLst>
          <pc:docMk/>
          <pc:sldMk cId="2963827916" sldId="737"/>
        </pc:sldMkLst>
        <pc:spChg chg="del">
          <ac:chgData name="Vinh Hoang Nhu" userId="d2ccfa87-bd55-436a-894a-85c7f0ae780d" providerId="ADAL" clId="{0A2EF54C-C1E8-4034-99B5-52D27AEB2638}" dt="2024-02-19T14:23:07.516" v="1226" actId="22"/>
          <ac:spMkLst>
            <pc:docMk/>
            <pc:sldMk cId="2963827916" sldId="737"/>
            <ac:spMk id="2" creationId="{74A50675-4381-430A-1C08-B2678247EF62}"/>
          </ac:spMkLst>
        </pc:spChg>
        <pc:spChg chg="mod">
          <ac:chgData name="Vinh Hoang Nhu" userId="d2ccfa87-bd55-436a-894a-85c7f0ae780d" providerId="ADAL" clId="{0A2EF54C-C1E8-4034-99B5-52D27AEB2638}" dt="2024-02-19T14:23:06.365" v="1225" actId="20577"/>
          <ac:spMkLst>
            <pc:docMk/>
            <pc:sldMk cId="2963827916" sldId="737"/>
            <ac:spMk id="3" creationId="{34E392DA-7AEC-DFE7-8609-A80E91B4FF6D}"/>
          </ac:spMkLst>
        </pc:spChg>
        <pc:spChg chg="add mod">
          <ac:chgData name="Vinh Hoang Nhu" userId="d2ccfa87-bd55-436a-894a-85c7f0ae780d" providerId="ADAL" clId="{0A2EF54C-C1E8-4034-99B5-52D27AEB2638}" dt="2024-02-19T14:23:21.610" v="1231" actId="14100"/>
          <ac:spMkLst>
            <pc:docMk/>
            <pc:sldMk cId="2963827916" sldId="737"/>
            <ac:spMk id="6" creationId="{D53F088D-B1F1-F9A6-F61F-E7778FC124D9}"/>
          </ac:spMkLst>
        </pc:spChg>
        <pc:spChg chg="add mod">
          <ac:chgData name="Vinh Hoang Nhu" userId="d2ccfa87-bd55-436a-894a-85c7f0ae780d" providerId="ADAL" clId="{0A2EF54C-C1E8-4034-99B5-52D27AEB2638}" dt="2024-02-19T14:23:33.365" v="1246" actId="20577"/>
          <ac:spMkLst>
            <pc:docMk/>
            <pc:sldMk cId="2963827916" sldId="737"/>
            <ac:spMk id="7" creationId="{53052F8A-BFD8-9FA4-CAA2-5C2C0E667038}"/>
          </ac:spMkLst>
        </pc:spChg>
        <pc:picChg chg="add mod ord">
          <ac:chgData name="Vinh Hoang Nhu" userId="d2ccfa87-bd55-436a-894a-85c7f0ae780d" providerId="ADAL" clId="{0A2EF54C-C1E8-4034-99B5-52D27AEB2638}" dt="2024-02-19T14:23:11.620" v="1228" actId="1440"/>
          <ac:picMkLst>
            <pc:docMk/>
            <pc:sldMk cId="2963827916" sldId="737"/>
            <ac:picMk id="5" creationId="{77772EF3-22DC-10C3-345A-D30558B41EB6}"/>
          </ac:picMkLst>
        </pc:picChg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788222032" sldId="738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3927349253" sldId="739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689178219" sldId="740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915005239" sldId="741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086338196" sldId="743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439047443" sldId="744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2377239294" sldId="745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794408831" sldId="746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427016780" sldId="747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1460916513" sldId="748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957645149" sldId="749"/>
        </pc:sldMkLst>
      </pc:sldChg>
      <pc:sldChg chg="del">
        <pc:chgData name="Vinh Hoang Nhu" userId="d2ccfa87-bd55-436a-894a-85c7f0ae780d" providerId="ADAL" clId="{0A2EF54C-C1E8-4034-99B5-52D27AEB2638}" dt="2024-02-19T04:33:31.527" v="16" actId="47"/>
        <pc:sldMkLst>
          <pc:docMk/>
          <pc:sldMk cId="3931712858" sldId="7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19-Feb-24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Docker Architecture Overview: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Client-server architecture.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Docker client communicates with the Docker daemon.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Docker client and daemon can be on the same system or connected remotely.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Communication via REST API over Unix socket or network.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Docker Daemon: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Manages services, communicates with other daemons.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Handles Docker objects (images, containers, volumes) using Docker API requests.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Docker Client: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Interacts with Docker using commands like build, pull, run.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Communicates with multiple daemons.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Sends instructions to the daemon via commands and REST API requests.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Responsible for instructing the Docker host to run containers.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Docker Registry: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Docker images stored in the registry.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Public registry (Docker Hub) and private registry options.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Commands like Docker pull and Docker push interact with the registry.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Docker Storage: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Uses active storage.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Data stored in the writable layer of the container.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Requires a storage layer.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Common Commands: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Docker run, Docker pull, Docker build used by Docker clients.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Docker Images: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Stored in Docker registry.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Docker run and Docker pull commands fetch and pull images.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Docker push command pushes images to the registry.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3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2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25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09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3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" y="0"/>
            <a:ext cx="121872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08920" y="596900"/>
            <a:ext cx="7941733" cy="1358900"/>
          </a:xfrm>
          <a:prstGeom prst="rect">
            <a:avLst/>
          </a:prstGeom>
        </p:spPr>
        <p:txBody>
          <a:bodyPr/>
          <a:lstStyle>
            <a:lvl1pPr algn="r">
              <a:defRPr sz="2700" b="1">
                <a:solidFill>
                  <a:srgbClr val="FFFFFF"/>
                </a:solidFill>
              </a:defRPr>
            </a:lvl1pPr>
          </a:lstStyle>
          <a:p>
            <a:r>
              <a:rPr lang="vi-VN" dirty="0"/>
              <a:t>HEADLINE</a:t>
            </a:r>
            <a:br>
              <a:rPr lang="vi-VN" dirty="0"/>
            </a:br>
            <a:r>
              <a:rPr lang="vi-VN" dirty="0"/>
              <a:t>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08920" y="2070100"/>
            <a:ext cx="7941733" cy="812800"/>
          </a:xfrm>
        </p:spPr>
        <p:txBody>
          <a:bodyPr>
            <a:normAutofit/>
          </a:bodyPr>
          <a:lstStyle>
            <a:lvl1pPr marL="0" indent="0" algn="r">
              <a:buNone/>
              <a:defRPr sz="1500" b="1">
                <a:solidFill>
                  <a:srgbClr val="F06E28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dirty="0"/>
              <a:t>Full name</a:t>
            </a:r>
          </a:p>
          <a:p>
            <a:r>
              <a:rPr lang="vi-VN" dirty="0"/>
              <a:t>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655" y="596900"/>
            <a:ext cx="27178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131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5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5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8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2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rgbClr val="F06E28"/>
                </a:solidFill>
              </a:defRPr>
            </a:lvl1pPr>
            <a:lvl2pPr>
              <a:defRPr>
                <a:solidFill>
                  <a:srgbClr val="2E3791"/>
                </a:solidFill>
              </a:defRPr>
            </a:lvl2pPr>
            <a:lvl3pPr>
              <a:defRPr>
                <a:solidFill>
                  <a:srgbClr val="2E3791"/>
                </a:solidFill>
              </a:defRPr>
            </a:lvl3pPr>
            <a:lvl4pPr>
              <a:defRPr>
                <a:solidFill>
                  <a:srgbClr val="2E3791"/>
                </a:solidFill>
              </a:defRPr>
            </a:lvl4pPr>
            <a:lvl5pPr>
              <a:defRPr>
                <a:solidFill>
                  <a:srgbClr val="2E3791"/>
                </a:solidFill>
              </a:defRPr>
            </a:lvl5pPr>
          </a:lstStyle>
          <a:p>
            <a:pPr lvl="0"/>
            <a:r>
              <a:rPr lang="vi-VN" dirty="0"/>
              <a:t>Heading 1</a:t>
            </a:r>
            <a:endParaRPr lang="en-US" dirty="0"/>
          </a:p>
          <a:p>
            <a:pPr lvl="1"/>
            <a:r>
              <a:rPr lang="en-US" dirty="0"/>
              <a:t>S</a:t>
            </a:r>
            <a:r>
              <a:rPr lang="vi-VN" dirty="0"/>
              <a:t>ub heading</a:t>
            </a:r>
            <a:endParaRPr lang="en-US" dirty="0"/>
          </a:p>
          <a:p>
            <a:pPr lvl="2"/>
            <a:r>
              <a:rPr lang="vi-VN" dirty="0"/>
              <a:t>Content</a:t>
            </a:r>
            <a:endParaRPr lang="en-US" dirty="0"/>
          </a:p>
          <a:p>
            <a:pPr lvl="3"/>
            <a:r>
              <a:rPr lang="vi-VN" dirty="0"/>
              <a:t>Sub</a:t>
            </a:r>
            <a:endParaRPr lang="en-US" dirty="0"/>
          </a:p>
          <a:p>
            <a:pPr lvl="4"/>
            <a:r>
              <a:rPr lang="vi-VN" dirty="0"/>
              <a:t>Sub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3534F68-EC21-4073-85E9-EA41DD2F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749" y="136526"/>
            <a:ext cx="8751651" cy="1014601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540814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1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7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0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6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6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6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4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7" y="2908300"/>
            <a:ext cx="10619316" cy="1362075"/>
          </a:xfrm>
          <a:prstGeom prst="rect">
            <a:avLst/>
          </a:prstGeom>
        </p:spPr>
        <p:txBody>
          <a:bodyPr anchor="t"/>
          <a:lstStyle>
            <a:lvl1pPr algn="r">
              <a:defRPr sz="3000" b="1" cap="all">
                <a:solidFill>
                  <a:srgbClr val="2E3791"/>
                </a:solidFill>
              </a:defRPr>
            </a:lvl1pPr>
          </a:lstStyle>
          <a:p>
            <a:r>
              <a:rPr lang="vi-VN" dirty="0"/>
              <a:t>HEADLINE</a:t>
            </a:r>
            <a:br>
              <a:rPr lang="vi-VN" dirty="0"/>
            </a:br>
            <a:r>
              <a:rPr lang="vi-VN" dirty="0"/>
              <a:t>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7" y="4270382"/>
            <a:ext cx="10619316" cy="1500187"/>
          </a:xfrm>
        </p:spPr>
        <p:txBody>
          <a:bodyPr anchor="b"/>
          <a:lstStyle>
            <a:lvl1pPr marL="0" indent="0" algn="r">
              <a:buNone/>
              <a:defRPr sz="1500" b="1">
                <a:solidFill>
                  <a:srgbClr val="F06E28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dirty="0"/>
              <a:t>Project name</a:t>
            </a:r>
          </a:p>
          <a:p>
            <a:pPr lvl="0"/>
            <a:r>
              <a:rPr lang="vi-VN" dirty="0"/>
              <a:t>Full name</a:t>
            </a:r>
          </a:p>
          <a:p>
            <a:pPr lvl="0"/>
            <a:r>
              <a:rPr lang="vi-V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33838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8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5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2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3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8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100">
                <a:solidFill>
                  <a:srgbClr val="2E3791"/>
                </a:solidFill>
              </a:defRPr>
            </a:lvl1pPr>
            <a:lvl2pPr>
              <a:defRPr sz="1800">
                <a:solidFill>
                  <a:srgbClr val="2E3791"/>
                </a:solidFill>
              </a:defRPr>
            </a:lvl2pPr>
            <a:lvl3pPr>
              <a:defRPr sz="1500">
                <a:solidFill>
                  <a:srgbClr val="2E3791"/>
                </a:solidFill>
              </a:defRPr>
            </a:lvl3pPr>
            <a:lvl4pPr>
              <a:defRPr sz="1350">
                <a:solidFill>
                  <a:srgbClr val="2E3791"/>
                </a:solidFill>
              </a:defRPr>
            </a:lvl4pPr>
            <a:lvl5pPr>
              <a:defRPr sz="1350">
                <a:solidFill>
                  <a:srgbClr val="2E379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100">
                <a:solidFill>
                  <a:srgbClr val="2E3791"/>
                </a:solidFill>
              </a:defRPr>
            </a:lvl1pPr>
            <a:lvl2pPr>
              <a:defRPr sz="1800">
                <a:solidFill>
                  <a:srgbClr val="2E3791"/>
                </a:solidFill>
              </a:defRPr>
            </a:lvl2pPr>
            <a:lvl3pPr>
              <a:defRPr sz="1500">
                <a:solidFill>
                  <a:srgbClr val="2E3791"/>
                </a:solidFill>
              </a:defRPr>
            </a:lvl3pPr>
            <a:lvl4pPr>
              <a:defRPr sz="1350">
                <a:solidFill>
                  <a:srgbClr val="2E3791"/>
                </a:solidFill>
              </a:defRPr>
            </a:lvl4pPr>
            <a:lvl5pPr>
              <a:defRPr sz="1350">
                <a:solidFill>
                  <a:srgbClr val="2E379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6079067" y="6496057"/>
            <a:ext cx="2540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96057"/>
            <a:ext cx="28448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A6524D7-D26E-47CD-9B07-E8DE9EE5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749" y="136526"/>
            <a:ext cx="8751651" cy="1014601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030976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3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6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79067" y="6496057"/>
            <a:ext cx="2540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96057"/>
            <a:ext cx="28448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214D299-8C3D-4910-B06F-D17DD07D8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749" y="136526"/>
            <a:ext cx="8751651" cy="1014601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89602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7" y="2908300"/>
            <a:ext cx="10619316" cy="1362075"/>
          </a:xfrm>
          <a:prstGeom prst="rect">
            <a:avLst/>
          </a:prstGeom>
        </p:spPr>
        <p:txBody>
          <a:bodyPr anchor="ctr"/>
          <a:lstStyle>
            <a:lvl1pPr algn="r">
              <a:defRPr sz="3000" b="1" cap="all">
                <a:solidFill>
                  <a:srgbClr val="2E3791"/>
                </a:solidFill>
              </a:defRPr>
            </a:lvl1pPr>
          </a:lstStyle>
          <a:p>
            <a:r>
              <a:rPr lang="vi-VN" dirty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7" y="4270382"/>
            <a:ext cx="10619316" cy="1500187"/>
          </a:xfrm>
        </p:spPr>
        <p:txBody>
          <a:bodyPr anchor="ctr"/>
          <a:lstStyle>
            <a:lvl1pPr marL="0" indent="0" algn="r">
              <a:buNone/>
              <a:defRPr sz="1500" b="1">
                <a:solidFill>
                  <a:srgbClr val="F06E28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dirty="0"/>
              <a:t>Project name</a:t>
            </a:r>
          </a:p>
          <a:p>
            <a:pPr lvl="0"/>
            <a:r>
              <a:rPr lang="vi-VN" dirty="0"/>
              <a:t>Full name</a:t>
            </a:r>
          </a:p>
          <a:p>
            <a:pPr lvl="0"/>
            <a:r>
              <a:rPr lang="vi-V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369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6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5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5C8E18-FD91-4D75-8065-D52E1EC6AD1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8FBC8A9-B1E7-4609-986F-DAC223BD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749" y="136526"/>
            <a:ext cx="8751651" cy="1014601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6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100" kern="1200">
          <a:solidFill>
            <a:srgbClr val="2E379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E379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rgbClr val="2E379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E379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rgbClr val="2E379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rgbClr val="2E379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72F4-A3A3-4D2D-AC24-CFAF45CBBF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DOCKERIZE .NET CORE APPLICATIONS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36714C-B57E-4777-8F4D-2470019002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71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7F444-80FF-8DE0-9AD4-47B78A42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5B68D4-49A8-BBAF-E3C3-BC0C5A39C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9430" y="1321904"/>
            <a:ext cx="9124283" cy="487265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4BE773-EEE6-3259-D6AE-397DB040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WSL2</a:t>
            </a:r>
          </a:p>
        </p:txBody>
      </p:sp>
    </p:spTree>
    <p:extLst>
      <p:ext uri="{BB962C8B-B14F-4D97-AF65-F5344CB8AC3E}">
        <p14:creationId xmlns:p14="http://schemas.microsoft.com/office/powerpoint/2010/main" val="4157897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69C7C-E8B1-8511-BBEB-52546961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24BD02-4AD9-1B33-2CF0-E81F9075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WSL2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C895A0-EEAC-117D-16F5-3DBCF5EB4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5" y="1658577"/>
            <a:ext cx="3659814" cy="4465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D7577D-EE9A-B302-F788-6A4F19418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251" y="922196"/>
            <a:ext cx="5853049" cy="520177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21BAAB-FF14-B98C-BE7F-EEBA7CB30805}"/>
              </a:ext>
            </a:extLst>
          </p:cNvPr>
          <p:cNvCxnSpPr/>
          <p:nvPr/>
        </p:nvCxnSpPr>
        <p:spPr>
          <a:xfrm>
            <a:off x="4005469" y="2822713"/>
            <a:ext cx="1620079" cy="2007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06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31ABF-9262-49D7-FE8A-5FEE9578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772" y="1590260"/>
            <a:ext cx="8372159" cy="45259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91A2E-1E54-2370-3724-0BA21DBC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Docker Desktop on Windows</a:t>
            </a:r>
          </a:p>
        </p:txBody>
      </p:sp>
    </p:spTree>
    <p:extLst>
      <p:ext uri="{BB962C8B-B14F-4D97-AF65-F5344CB8AC3E}">
        <p14:creationId xmlns:p14="http://schemas.microsoft.com/office/powerpoint/2010/main" val="212897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4E5DC0-53B7-C8C4-2859-3E1663CD3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873" y="1600200"/>
            <a:ext cx="6892254" cy="45259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316D7F-434C-51B8-90F5-17423388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Package if needed</a:t>
            </a:r>
          </a:p>
        </p:txBody>
      </p:sp>
    </p:spTree>
    <p:extLst>
      <p:ext uri="{BB962C8B-B14F-4D97-AF65-F5344CB8AC3E}">
        <p14:creationId xmlns:p14="http://schemas.microsoft.com/office/powerpoint/2010/main" val="89753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E178C2-94DC-6E02-BE90-09C6D666A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27" y="1600200"/>
            <a:ext cx="8915346" cy="45259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BC14EC-7BDE-531B-986B-329364F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83524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B6E246-0DEB-ADE6-6BE4-52CEB89A3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41096"/>
            <a:ext cx="10972800" cy="38441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62A29B-54BE-CE02-2336-B8790C56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CLI COMMANDS</a:t>
            </a:r>
          </a:p>
        </p:txBody>
      </p:sp>
    </p:spTree>
    <p:extLst>
      <p:ext uri="{BB962C8B-B14F-4D97-AF65-F5344CB8AC3E}">
        <p14:creationId xmlns:p14="http://schemas.microsoft.com/office/powerpoint/2010/main" val="98426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312D8-4460-D986-71A5-3DEF3A32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69676-4150-C37B-3D75-8A26DD2A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7" y="1420639"/>
            <a:ext cx="5733914" cy="429436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BAB901-8EC5-8E4C-D239-0A0A6EA85EA7}"/>
              </a:ext>
            </a:extLst>
          </p:cNvPr>
          <p:cNvSpPr/>
          <p:nvPr/>
        </p:nvSpPr>
        <p:spPr>
          <a:xfrm>
            <a:off x="101600" y="2023533"/>
            <a:ext cx="2294467" cy="508001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84EA4-4F8F-063A-FD2A-C2148410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119" y="139553"/>
            <a:ext cx="5843604" cy="2023148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F8403E8-77DE-473B-9250-29E1C6249554}"/>
              </a:ext>
            </a:extLst>
          </p:cNvPr>
          <p:cNvSpPr/>
          <p:nvPr/>
        </p:nvSpPr>
        <p:spPr>
          <a:xfrm>
            <a:off x="8763000" y="1151127"/>
            <a:ext cx="1236133" cy="1321140"/>
          </a:xfrm>
          <a:prstGeom prst="wedgeRoundRectCallout">
            <a:avLst>
              <a:gd name="adj1" fmla="val 35331"/>
              <a:gd name="adj2" fmla="val -10091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Version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AC355E-A949-2148-EA78-3F1BF5F563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769"/>
          <a:stretch/>
        </p:blipFill>
        <p:spPr>
          <a:xfrm>
            <a:off x="7895920" y="3782728"/>
            <a:ext cx="4117803" cy="2488161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90F71323-F604-9F80-1DC0-53C5EB42B66B}"/>
              </a:ext>
            </a:extLst>
          </p:cNvPr>
          <p:cNvSpPr/>
          <p:nvPr/>
        </p:nvSpPr>
        <p:spPr>
          <a:xfrm>
            <a:off x="6279811" y="4393860"/>
            <a:ext cx="1236133" cy="1321140"/>
          </a:xfrm>
          <a:prstGeom prst="wedgeRoundRectCallout">
            <a:avLst>
              <a:gd name="adj1" fmla="val 132663"/>
              <a:gd name="adj2" fmla="val 382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Restart Docker if needed</a:t>
            </a:r>
          </a:p>
        </p:txBody>
      </p:sp>
    </p:spTree>
    <p:extLst>
      <p:ext uri="{BB962C8B-B14F-4D97-AF65-F5344CB8AC3E}">
        <p14:creationId xmlns:p14="http://schemas.microsoft.com/office/powerpoint/2010/main" val="142850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AE9A6F-E32E-FE7C-417D-768EE2D62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68DEA-26CC-7533-BBCE-5858B1C2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636"/>
            <a:ext cx="12192000" cy="117066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14C4A89-819C-978D-9E65-AAD6A84E25FD}"/>
              </a:ext>
            </a:extLst>
          </p:cNvPr>
          <p:cNvSpPr/>
          <p:nvPr/>
        </p:nvSpPr>
        <p:spPr>
          <a:xfrm>
            <a:off x="6588507" y="490557"/>
            <a:ext cx="2237441" cy="1321140"/>
          </a:xfrm>
          <a:prstGeom prst="wedgeRoundRectCallout">
            <a:avLst>
              <a:gd name="adj1" fmla="val -145475"/>
              <a:gd name="adj2" fmla="val 5104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Current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642298-EC48-4A61-0430-765F6E36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83" y="3075439"/>
            <a:ext cx="12197433" cy="1089057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297D30E-90D5-60DE-5DB6-50FBE40520C9}"/>
              </a:ext>
            </a:extLst>
          </p:cNvPr>
          <p:cNvSpPr/>
          <p:nvPr/>
        </p:nvSpPr>
        <p:spPr>
          <a:xfrm>
            <a:off x="6234012" y="2544416"/>
            <a:ext cx="2237441" cy="890479"/>
          </a:xfrm>
          <a:prstGeom prst="wedgeRoundRectCallout">
            <a:avLst>
              <a:gd name="adj1" fmla="val -145475"/>
              <a:gd name="adj2" fmla="val 5104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Running Docker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ED4C06-AE9D-F9CE-9933-C17E28F06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7675"/>
            <a:ext cx="10157791" cy="246102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A087977-38D7-B5FE-5AAD-8CCF87E38152}"/>
              </a:ext>
            </a:extLst>
          </p:cNvPr>
          <p:cNvSpPr/>
          <p:nvPr/>
        </p:nvSpPr>
        <p:spPr>
          <a:xfrm>
            <a:off x="6356595" y="4707706"/>
            <a:ext cx="2237441" cy="890479"/>
          </a:xfrm>
          <a:prstGeom prst="wedgeRoundRectCallout">
            <a:avLst>
              <a:gd name="adj1" fmla="val -203667"/>
              <a:gd name="adj2" fmla="val -628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 MySQL Docker image</a:t>
            </a:r>
          </a:p>
        </p:txBody>
      </p:sp>
    </p:spTree>
    <p:extLst>
      <p:ext uri="{BB962C8B-B14F-4D97-AF65-F5344CB8AC3E}">
        <p14:creationId xmlns:p14="http://schemas.microsoft.com/office/powerpoint/2010/main" val="3166712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7B295A-D066-50A2-E211-15E64DF79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6"/>
            <a:ext cx="275976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basic Node app.js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C77346-8CDC-A10A-D5C7-17D7E3A6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Dockerized</a:t>
            </a:r>
            <a:r>
              <a:rPr lang="en-US" dirty="0"/>
              <a:t>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0FE37-C98E-9D48-61CA-DAAAF0CA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629" y="1600206"/>
            <a:ext cx="8131771" cy="3023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A8948-32AC-045E-952A-FC00189F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11764"/>
            <a:ext cx="3658489" cy="260405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4851AF9-887A-4626-6E70-4C1A2876FA01}"/>
              </a:ext>
            </a:extLst>
          </p:cNvPr>
          <p:cNvSpPr/>
          <p:nvPr/>
        </p:nvSpPr>
        <p:spPr>
          <a:xfrm>
            <a:off x="6356595" y="4707706"/>
            <a:ext cx="2237441" cy="890479"/>
          </a:xfrm>
          <a:prstGeom prst="wedgeRoundRectCallout">
            <a:avLst>
              <a:gd name="adj1" fmla="val -203667"/>
              <a:gd name="adj2" fmla="val -628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the Extension</a:t>
            </a:r>
          </a:p>
        </p:txBody>
      </p:sp>
    </p:spTree>
    <p:extLst>
      <p:ext uri="{BB962C8B-B14F-4D97-AF65-F5344CB8AC3E}">
        <p14:creationId xmlns:p14="http://schemas.microsoft.com/office/powerpoint/2010/main" val="2125416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18F60-24EF-1CB4-10CE-341073F6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9AF9A-AC36-8B54-1D78-436FBC3B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6"/>
            <a:ext cx="275976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EE330F-2422-BCDC-BC64-B7BB39FC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Dockerized</a:t>
            </a:r>
            <a:r>
              <a:rPr lang="en-US" dirty="0"/>
              <a:t>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B1895-4B53-CF5C-E1DD-DA7322F17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11"/>
          <a:stretch/>
        </p:blipFill>
        <p:spPr>
          <a:xfrm>
            <a:off x="2915943" y="1151127"/>
            <a:ext cx="8751651" cy="2108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F5D1FF-4C8D-E8EE-8AD5-15F09D2E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5495"/>
            <a:ext cx="12192000" cy="2572505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C80412A0-0FB9-19C4-7509-66BE021B8B2E}"/>
              </a:ext>
            </a:extLst>
          </p:cNvPr>
          <p:cNvSpPr/>
          <p:nvPr/>
        </p:nvSpPr>
        <p:spPr>
          <a:xfrm>
            <a:off x="7703916" y="5571747"/>
            <a:ext cx="2237441" cy="890479"/>
          </a:xfrm>
          <a:prstGeom prst="wedgeRoundRectCallout">
            <a:avLst>
              <a:gd name="adj1" fmla="val -54410"/>
              <a:gd name="adj2" fmla="val -16660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the Docker image</a:t>
            </a:r>
          </a:p>
        </p:txBody>
      </p:sp>
    </p:spTree>
    <p:extLst>
      <p:ext uri="{BB962C8B-B14F-4D97-AF65-F5344CB8AC3E}">
        <p14:creationId xmlns:p14="http://schemas.microsoft.com/office/powerpoint/2010/main" val="344412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F1DF96-2D34-41F6-F97E-7D41CAA63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Docker</a:t>
            </a:r>
          </a:p>
          <a:p>
            <a:r>
              <a:rPr lang="en-US" dirty="0"/>
              <a:t>Docker Architecture</a:t>
            </a:r>
          </a:p>
          <a:p>
            <a:r>
              <a:rPr lang="en-US" dirty="0"/>
              <a:t>Docker Installation</a:t>
            </a:r>
          </a:p>
          <a:p>
            <a:r>
              <a:rPr lang="en-US" dirty="0"/>
              <a:t>Docker CLI</a:t>
            </a:r>
          </a:p>
          <a:p>
            <a:r>
              <a:rPr lang="en-US" dirty="0"/>
              <a:t>Create </a:t>
            </a:r>
            <a:r>
              <a:rPr lang="en-US" dirty="0" err="1"/>
              <a:t>Dockerized</a:t>
            </a:r>
            <a:r>
              <a:rPr lang="en-US" dirty="0"/>
              <a:t> Application</a:t>
            </a:r>
          </a:p>
          <a:p>
            <a:r>
              <a:rPr lang="en-US" dirty="0"/>
              <a:t>Create </a:t>
            </a:r>
            <a:r>
              <a:rPr lang="en-US" dirty="0" err="1"/>
              <a:t>Asp.Net</a:t>
            </a:r>
            <a:r>
              <a:rPr lang="en-US" dirty="0"/>
              <a:t> Core Web Application with Docker Configuration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E3B2-4BAB-9C12-9BD9-938FABD9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DOCKERIZE .NET CORE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1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9AB6-B672-00E2-E62D-7EA67CB75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0E4DFB-AC78-60E0-8D96-862C6A20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Dockerized</a:t>
            </a:r>
            <a:r>
              <a:rPr lang="en-US" dirty="0"/>
              <a:t>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304673-D45C-3846-21EF-3DF435D0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800"/>
            <a:ext cx="12192000" cy="180554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896CD77-E180-8A97-D38E-E7FAE6FA969D}"/>
              </a:ext>
            </a:extLst>
          </p:cNvPr>
          <p:cNvSpPr/>
          <p:nvPr/>
        </p:nvSpPr>
        <p:spPr>
          <a:xfrm>
            <a:off x="8787281" y="411484"/>
            <a:ext cx="2237441" cy="890479"/>
          </a:xfrm>
          <a:prstGeom prst="wedgeRoundRectCallout">
            <a:avLst>
              <a:gd name="adj1" fmla="val -75920"/>
              <a:gd name="adj2" fmla="val 16415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Image is available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5B7AD7-B344-9824-2325-9D9EF46B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7830"/>
            <a:ext cx="10955279" cy="857370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2957BC0-05E8-E53D-3978-19E60FF00804}"/>
              </a:ext>
            </a:extLst>
          </p:cNvPr>
          <p:cNvSpPr/>
          <p:nvPr/>
        </p:nvSpPr>
        <p:spPr>
          <a:xfrm>
            <a:off x="8275538" y="3409184"/>
            <a:ext cx="2237441" cy="890479"/>
          </a:xfrm>
          <a:prstGeom prst="wedgeRoundRectCallout">
            <a:avLst>
              <a:gd name="adj1" fmla="val 32058"/>
              <a:gd name="adj2" fmla="val 917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the image</a:t>
            </a:r>
          </a:p>
        </p:txBody>
      </p:sp>
    </p:spTree>
    <p:extLst>
      <p:ext uri="{BB962C8B-B14F-4D97-AF65-F5344CB8AC3E}">
        <p14:creationId xmlns:p14="http://schemas.microsoft.com/office/powerpoint/2010/main" val="266962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2CE6-5B57-1A97-11E8-64E018420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563C21-763E-8AAE-E7C0-E81CEE05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Dockerized</a:t>
            </a:r>
            <a:r>
              <a:rPr lang="en-US" dirty="0"/>
              <a:t>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E1D77-3425-54AB-E61F-96E44E42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301963"/>
            <a:ext cx="11280808" cy="5120893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5F56AAF-8DE5-B517-5051-26945A9F00B5}"/>
              </a:ext>
            </a:extLst>
          </p:cNvPr>
          <p:cNvSpPr/>
          <p:nvPr/>
        </p:nvSpPr>
        <p:spPr>
          <a:xfrm>
            <a:off x="4051651" y="2915838"/>
            <a:ext cx="2237441" cy="890479"/>
          </a:xfrm>
          <a:prstGeom prst="wedgeRoundRectCallout">
            <a:avLst>
              <a:gd name="adj1" fmla="val -112916"/>
              <a:gd name="adj2" fmla="val 15442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Image can be seen in the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291003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146070-FBBA-9878-DFEC-95DC8CBC9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749" y="136526"/>
            <a:ext cx="3265251" cy="101460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</a:t>
            </a:r>
            <a:r>
              <a:rPr lang="en-US" dirty="0" err="1"/>
              <a:t>Asp.Net</a:t>
            </a:r>
            <a:r>
              <a:rPr lang="en-US" dirty="0"/>
              <a:t> Core Web Application with Docker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8266D-525A-28F7-5F07-0DCB9DE9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1" y="1414913"/>
            <a:ext cx="5678744" cy="4778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BA707-1771-CA72-F508-F9A9A41BE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1327" y="329812"/>
            <a:ext cx="5085114" cy="2856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30E90-4336-3333-8BF1-44004652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327" y="3467100"/>
            <a:ext cx="4761667" cy="3116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184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956B9-40DC-F319-86FB-BA3552C6B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7CBAD9-9737-52C3-3240-6C4982A0B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749" y="136526"/>
            <a:ext cx="3265251" cy="101460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</a:t>
            </a:r>
            <a:r>
              <a:rPr lang="en-US" dirty="0" err="1"/>
              <a:t>Asp.Net</a:t>
            </a:r>
            <a:r>
              <a:rPr lang="en-US" dirty="0"/>
              <a:t> Core Web Application with Docker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D995E-07E2-590A-4C1E-9CEF24A6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" y="1463039"/>
            <a:ext cx="6504250" cy="4842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1F8A4-5EF1-BB57-ED57-E7FEDE961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35" y="215090"/>
            <a:ext cx="5306165" cy="249589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455268-8104-FF11-AF4A-ADBB510C8E2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042943" y="1463039"/>
            <a:ext cx="3842892" cy="1321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DCD1F-D645-E1C8-4DB1-2254B9BCB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19" y="3467100"/>
            <a:ext cx="4810796" cy="271500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C5D401-E693-0D91-E2E6-3FB675C2726D}"/>
              </a:ext>
            </a:extLst>
          </p:cNvPr>
          <p:cNvCxnSpPr>
            <a:cxnSpLocks/>
          </p:cNvCxnSpPr>
          <p:nvPr/>
        </p:nvCxnSpPr>
        <p:spPr>
          <a:xfrm>
            <a:off x="8627304" y="2710988"/>
            <a:ext cx="401193" cy="300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33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64B30-E6BF-8027-CC8A-02A726DDE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B41FAF-6A39-2052-37E2-5B7BD218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749" y="136526"/>
            <a:ext cx="3265251" cy="101460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</a:t>
            </a:r>
            <a:r>
              <a:rPr lang="en-US" dirty="0" err="1"/>
              <a:t>Asp.Net</a:t>
            </a:r>
            <a:r>
              <a:rPr lang="en-US" dirty="0"/>
              <a:t> Core Web Application with Docker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5C366-38E5-6D9B-5708-DDA3227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" y="1445847"/>
            <a:ext cx="10433785" cy="49553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69606A-3A29-D069-1C36-E450DB4C1B98}"/>
              </a:ext>
            </a:extLst>
          </p:cNvPr>
          <p:cNvCxnSpPr>
            <a:cxnSpLocks/>
          </p:cNvCxnSpPr>
          <p:nvPr/>
        </p:nvCxnSpPr>
        <p:spPr>
          <a:xfrm flipH="1" flipV="1">
            <a:off x="7035800" y="2116667"/>
            <a:ext cx="1261533" cy="168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894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CA01D-AA0E-676B-3D1F-6BB2F846B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3688-75DF-0A87-D1E4-16488A1E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749" y="136526"/>
            <a:ext cx="3265251" cy="101460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</a:t>
            </a:r>
            <a:r>
              <a:rPr lang="en-US" dirty="0" err="1"/>
              <a:t>Asp.Net</a:t>
            </a:r>
            <a:r>
              <a:rPr lang="en-US" dirty="0"/>
              <a:t> Core Web Application with Docker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4BBD2-EA6F-0B40-3C9A-B4A5257E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21" y="1294180"/>
            <a:ext cx="6858957" cy="2305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8E8B4-5E17-0EA6-3E73-E5DAD34E3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182"/>
          <a:stretch/>
        </p:blipFill>
        <p:spPr>
          <a:xfrm>
            <a:off x="7484705" y="1294180"/>
            <a:ext cx="4295498" cy="1830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049490-4F6C-EE8F-3672-62EFFD2CB6E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105400" y="2099733"/>
            <a:ext cx="2379305" cy="109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31DDC51-B1F0-9D6D-D839-1255E3B67AB5}"/>
              </a:ext>
            </a:extLst>
          </p:cNvPr>
          <p:cNvSpPr/>
          <p:nvPr/>
        </p:nvSpPr>
        <p:spPr>
          <a:xfrm>
            <a:off x="9315243" y="2382509"/>
            <a:ext cx="2237441" cy="890479"/>
          </a:xfrm>
          <a:prstGeom prst="wedgeRoundRectCallout">
            <a:avLst>
              <a:gd name="adj1" fmla="val -68073"/>
              <a:gd name="adj2" fmla="val -916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runs successfully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53949-F52A-0C2F-1E9A-C8744ABC72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543"/>
          <a:stretch/>
        </p:blipFill>
        <p:spPr>
          <a:xfrm>
            <a:off x="101122" y="3825470"/>
            <a:ext cx="7062156" cy="2810111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177DE50-2561-0F60-AC29-1D69A1AE0930}"/>
              </a:ext>
            </a:extLst>
          </p:cNvPr>
          <p:cNvSpPr/>
          <p:nvPr/>
        </p:nvSpPr>
        <p:spPr>
          <a:xfrm>
            <a:off x="3997439" y="4026380"/>
            <a:ext cx="2237441" cy="890479"/>
          </a:xfrm>
          <a:prstGeom prst="wedgeRoundRectCallout">
            <a:avLst>
              <a:gd name="adj1" fmla="val -118971"/>
              <a:gd name="adj2" fmla="val 1506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docker image is 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960D99-590D-C070-2B6D-4F98E4D71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607" y="4361317"/>
            <a:ext cx="4908775" cy="2422921"/>
          </a:xfrm>
          <a:prstGeom prst="rect">
            <a:avLst/>
          </a:prstGeom>
        </p:spPr>
      </p:pic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2C1AFE86-650E-B670-C6A4-F738AD29B851}"/>
              </a:ext>
            </a:extLst>
          </p:cNvPr>
          <p:cNvSpPr/>
          <p:nvPr/>
        </p:nvSpPr>
        <p:spPr>
          <a:xfrm>
            <a:off x="8822154" y="3767289"/>
            <a:ext cx="2237441" cy="890479"/>
          </a:xfrm>
          <a:prstGeom prst="wedgeRoundRectCallout">
            <a:avLst>
              <a:gd name="adj1" fmla="val -52156"/>
              <a:gd name="adj2" fmla="val 14181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Docker is running</a:t>
            </a:r>
          </a:p>
        </p:txBody>
      </p:sp>
    </p:spTree>
    <p:extLst>
      <p:ext uri="{BB962C8B-B14F-4D97-AF65-F5344CB8AC3E}">
        <p14:creationId xmlns:p14="http://schemas.microsoft.com/office/powerpoint/2010/main" val="148155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BD66B-30A0-F56E-0BB3-05BEDC81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D73EF-58A5-FACE-BE3A-3456E4455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3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29927F-BEA3-1B54-AD86-E1BF3656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Definition:</a:t>
            </a:r>
          </a:p>
          <a:p>
            <a:pPr marL="457200" lvl="1" indent="0">
              <a:buNone/>
            </a:pPr>
            <a:r>
              <a:rPr lang="en-US" dirty="0"/>
              <a:t>Docker is a platform that enables the creation, deployment, and scaling of applications within lightweight, portable containers.</a:t>
            </a:r>
          </a:p>
          <a:p>
            <a:pPr marL="0" indent="0">
              <a:buNone/>
            </a:pPr>
            <a:r>
              <a:rPr lang="en-US" dirty="0"/>
              <a:t>Key Components:</a:t>
            </a:r>
          </a:p>
          <a:p>
            <a:pPr marL="457200" lvl="1" indent="0">
              <a:buNone/>
            </a:pPr>
            <a:r>
              <a:rPr lang="en-US" b="1" dirty="0"/>
              <a:t>Docker Engine: </a:t>
            </a:r>
            <a:r>
              <a:rPr lang="en-US" dirty="0"/>
              <a:t>Core technology responsible for creating and managing containers.</a:t>
            </a:r>
          </a:p>
          <a:p>
            <a:pPr marL="457200" lvl="1" indent="0">
              <a:buNone/>
            </a:pPr>
            <a:r>
              <a:rPr lang="en-US" b="1" dirty="0"/>
              <a:t>Docker Image: </a:t>
            </a:r>
            <a:r>
              <a:rPr lang="en-US" dirty="0"/>
              <a:t>Lightweight, standalone, and executable package that includes application code and dependencies.</a:t>
            </a:r>
          </a:p>
          <a:p>
            <a:pPr marL="457200" lvl="1" indent="0">
              <a:buNone/>
            </a:pPr>
            <a:r>
              <a:rPr lang="en-US" b="1" dirty="0"/>
              <a:t>Docker Container: </a:t>
            </a:r>
            <a:r>
              <a:rPr lang="en-US" dirty="0"/>
              <a:t>An instance of a Docker image, encapsulating the application and its environment.</a:t>
            </a:r>
          </a:p>
          <a:p>
            <a:pPr marL="0" indent="0">
              <a:buNone/>
            </a:pPr>
            <a:r>
              <a:rPr lang="en-US" dirty="0"/>
              <a:t>Containerization Benefits:</a:t>
            </a:r>
          </a:p>
          <a:p>
            <a:pPr marL="457200" lvl="1" indent="0">
              <a:buNone/>
            </a:pPr>
            <a:r>
              <a:rPr lang="en-US" b="1" dirty="0"/>
              <a:t>Portability: </a:t>
            </a:r>
            <a:r>
              <a:rPr lang="en-US" dirty="0"/>
              <a:t>Consistent runtime environment across different systems.</a:t>
            </a:r>
          </a:p>
          <a:p>
            <a:pPr marL="457200" lvl="1" indent="0">
              <a:buNone/>
            </a:pPr>
            <a:r>
              <a:rPr lang="en-US" b="1" dirty="0"/>
              <a:t>Isolation: </a:t>
            </a:r>
            <a:r>
              <a:rPr lang="en-US" dirty="0"/>
              <a:t>Isolates applications, preventing conflicts with the underlying infrastructure.</a:t>
            </a:r>
          </a:p>
          <a:p>
            <a:pPr marL="457200" lvl="1" indent="0">
              <a:buNone/>
            </a:pPr>
            <a:r>
              <a:rPr lang="en-US" b="1" dirty="0"/>
              <a:t>Resource Efficiency: </a:t>
            </a:r>
            <a:r>
              <a:rPr lang="en-US" dirty="0"/>
              <a:t>Efficient utilization of resources, enabling the deployment of multiple containers on a single host.</a:t>
            </a:r>
          </a:p>
          <a:p>
            <a:pPr marL="0" indent="0">
              <a:buNone/>
            </a:pPr>
            <a:r>
              <a:rPr lang="en-US" dirty="0"/>
              <a:t>How Docker Works:</a:t>
            </a:r>
          </a:p>
          <a:p>
            <a:pPr marL="457200" lvl="1" indent="0">
              <a:buNone/>
            </a:pPr>
            <a:r>
              <a:rPr lang="en-US" dirty="0"/>
              <a:t>Utilizes containerization technology to package applications and dependencies, ensuring consistency across various environments.</a:t>
            </a:r>
          </a:p>
          <a:p>
            <a:pPr marL="0" indent="0">
              <a:buNone/>
            </a:pPr>
            <a:r>
              <a:rPr lang="en-US" dirty="0"/>
              <a:t>Use Cases:</a:t>
            </a:r>
          </a:p>
          <a:p>
            <a:pPr marL="457200" lvl="1" indent="0">
              <a:buNone/>
            </a:pPr>
            <a:r>
              <a:rPr lang="en-US" dirty="0"/>
              <a:t>Microservices Architecture: Facilitates the deployment and scaling of individual microservices.</a:t>
            </a:r>
          </a:p>
          <a:p>
            <a:pPr marL="457200" lvl="1" indent="0">
              <a:buNone/>
            </a:pPr>
            <a:r>
              <a:rPr lang="en-US" dirty="0"/>
              <a:t>DevOps Practices: Streamlines the development-to-deployment pipeline, ensuring consistency in different environments.</a:t>
            </a:r>
          </a:p>
          <a:p>
            <a:pPr marL="0" indent="0">
              <a:buNone/>
            </a:pPr>
            <a:r>
              <a:rPr lang="en-US" dirty="0"/>
              <a:t>Docker Compose:</a:t>
            </a:r>
          </a:p>
          <a:p>
            <a:pPr marL="457200" lvl="1" indent="0">
              <a:buNone/>
            </a:pPr>
            <a:r>
              <a:rPr lang="en-US" dirty="0"/>
              <a:t>A tool to define and manage multi-container Docker applications, allowing the specification of service dependencies.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009D7E-0FF9-E696-36F5-6A18B0D8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Docker</a:t>
            </a:r>
          </a:p>
        </p:txBody>
      </p:sp>
      <p:pic>
        <p:nvPicPr>
          <p:cNvPr id="1026" name="Picture 2" descr="Giới thiệu về Docker | Briswell Vietnam">
            <a:extLst>
              <a:ext uri="{FF2B5EF4-FFF2-40B4-BE49-F238E27FC236}">
                <a16:creationId xmlns:a16="http://schemas.microsoft.com/office/drawing/2014/main" id="{C0A50F87-A831-3804-8071-811B1AD3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853" y="318733"/>
            <a:ext cx="1949019" cy="16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4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93E34F-1DF8-D13D-97F5-C1C65542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the Path from Bare Metal to Docker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67C436-EAFF-D2D3-B0B7-D4AFC4008F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776" y="942358"/>
            <a:ext cx="6156802" cy="523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FC07B8-929C-7A6B-50D5-E45164A92A47}"/>
              </a:ext>
            </a:extLst>
          </p:cNvPr>
          <p:cNvSpPr/>
          <p:nvPr/>
        </p:nvSpPr>
        <p:spPr>
          <a:xfrm>
            <a:off x="5973203" y="3467100"/>
            <a:ext cx="3340402" cy="1381194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2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E1CE52-555A-11DC-B65A-18DBCF60A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Containerization Revolution:</a:t>
            </a:r>
          </a:p>
          <a:p>
            <a:pPr marL="457200" lvl="1" indent="0">
              <a:buNone/>
            </a:pPr>
            <a:r>
              <a:rPr lang="en-US" dirty="0"/>
              <a:t>Docker facilitates the containerization of applications, offering numerous advantages in the modern software development landscape.</a:t>
            </a:r>
          </a:p>
          <a:p>
            <a:pPr marL="0" indent="0">
              <a:buNone/>
            </a:pPr>
            <a:r>
              <a:rPr lang="en-US" dirty="0"/>
              <a:t>Portability:</a:t>
            </a:r>
          </a:p>
          <a:p>
            <a:pPr marL="457200" lvl="1" indent="0">
              <a:buNone/>
            </a:pPr>
            <a:r>
              <a:rPr lang="en-US" dirty="0"/>
              <a:t>Applications run consistently across different environments, eliminating the "it works on my machine" issue.</a:t>
            </a:r>
          </a:p>
          <a:p>
            <a:pPr marL="0" indent="0">
              <a:buNone/>
            </a:pPr>
            <a:r>
              <a:rPr lang="en-US" dirty="0"/>
              <a:t>Isolation:</a:t>
            </a:r>
          </a:p>
          <a:p>
            <a:pPr marL="457200" lvl="1" indent="0">
              <a:buNone/>
            </a:pPr>
            <a:r>
              <a:rPr lang="en-US" dirty="0"/>
              <a:t>Containers encapsulate applications and dependencies, ensuring isolation from the underlying infrastructure, avoiding conflicts.</a:t>
            </a:r>
          </a:p>
          <a:p>
            <a:pPr marL="0" indent="0">
              <a:buNone/>
            </a:pPr>
            <a:r>
              <a:rPr lang="en-US" dirty="0"/>
              <a:t>Resource Efficiency:</a:t>
            </a:r>
          </a:p>
          <a:p>
            <a:pPr marL="457200" lvl="1" indent="0">
              <a:buNone/>
            </a:pPr>
            <a:r>
              <a:rPr lang="en-US" dirty="0"/>
              <a:t>Efficient utilization of resources enables running multiple containers on a single host, optimizing resource allocation.</a:t>
            </a:r>
          </a:p>
          <a:p>
            <a:pPr marL="0" indent="0">
              <a:buNone/>
            </a:pPr>
            <a:r>
              <a:rPr lang="en-US" dirty="0"/>
              <a:t>Rapid Deployment:</a:t>
            </a:r>
          </a:p>
          <a:p>
            <a:pPr marL="457200" lvl="1" indent="0">
              <a:buNone/>
            </a:pPr>
            <a:r>
              <a:rPr lang="en-US" dirty="0"/>
              <a:t>Streamlines the deployment process, reducing the time and effort needed to get applications up and running.</a:t>
            </a:r>
          </a:p>
          <a:p>
            <a:pPr marL="0" indent="0">
              <a:buNone/>
            </a:pPr>
            <a:r>
              <a:rPr lang="en-US" dirty="0"/>
              <a:t>Microservices Architecture:</a:t>
            </a:r>
          </a:p>
          <a:p>
            <a:pPr marL="457200" lvl="1" indent="0">
              <a:buNone/>
            </a:pPr>
            <a:r>
              <a:rPr lang="en-US" dirty="0"/>
              <a:t>Ideal for microservices-based applications, allowing for the independent deployment and scaling of individual services.</a:t>
            </a:r>
          </a:p>
          <a:p>
            <a:pPr marL="0" indent="0">
              <a:buNone/>
            </a:pPr>
            <a:r>
              <a:rPr lang="en-US" dirty="0"/>
              <a:t>DevOps Integration:</a:t>
            </a:r>
          </a:p>
          <a:p>
            <a:pPr marL="457200" lvl="1" indent="0">
              <a:buNone/>
            </a:pPr>
            <a:r>
              <a:rPr lang="en-US" dirty="0"/>
              <a:t>Fits seamlessly into DevOps practices, facilitating continuous integration, delivery, and deployment.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971948-DD5E-A02D-4EEA-5DB981CF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Docker?</a:t>
            </a:r>
          </a:p>
        </p:txBody>
      </p:sp>
    </p:spTree>
    <p:extLst>
      <p:ext uri="{BB962C8B-B14F-4D97-AF65-F5344CB8AC3E}">
        <p14:creationId xmlns:p14="http://schemas.microsoft.com/office/powerpoint/2010/main" val="242797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1135D-96AE-C609-60F1-FD385554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Principles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930418-9AE9-6DD2-EFE1-897BEE671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6"/>
            <a:ext cx="5428589" cy="4525963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Docker principle: </a:t>
            </a:r>
            <a:r>
              <a:rPr lang="en-US" dirty="0"/>
              <a:t>Build, ship, and run.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Build process: </a:t>
            </a:r>
            <a:r>
              <a:rPr lang="en-US" dirty="0"/>
              <a:t>Create a Docker file specifying libraries, commands, etc., for the application.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Ship:</a:t>
            </a:r>
            <a:r>
              <a:rPr lang="en-US" dirty="0"/>
              <a:t> Docker file is added to the application, creating Docker images.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Containers: </a:t>
            </a:r>
            <a:r>
              <a:rPr lang="en-US" dirty="0"/>
              <a:t>Images stored in Docker containers, allowing direct execution.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Running containers: </a:t>
            </a:r>
            <a:r>
              <a:rPr lang="en-US" dirty="0"/>
              <a:t>Images can be executed without additional support.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Docker Hub: </a:t>
            </a:r>
            <a:r>
              <a:rPr lang="en-US" dirty="0"/>
              <a:t>Repositories for pushing and pulling images, enabling portability.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64B0B9-83D2-8B87-220D-8ECBBE11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11" y="1904165"/>
            <a:ext cx="5811111" cy="33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6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C0FD1B-3CF9-C07C-76FC-B19AD6EAC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70" y="1699591"/>
            <a:ext cx="11937260" cy="4393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878451-E60F-8B42-BDB2-7430DC6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70791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238987-5B8E-37D8-738E-7B607E3CF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3062"/>
            <a:ext cx="5413513" cy="4762500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Docker Overview: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Powerful open-source platform for developing and deploying applications.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Automates deployment by using containers.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Application Support: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Supports various languages such as .NET Core, Java, JavaScript, Python.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Lightweight and Fast: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Designed to provide a lightweight and fast environment for running code.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Efficient Workflow: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Facilitates a streamlined workflow for code deployment.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Moves code from the development laptop to the test environment and then to production.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Cross-Platform Deployment: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Allows deployment onto Windows Server or Linux kernels.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Utilizes containers for consistency in deployment environments.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3AB33-8EBA-A9E6-2A2D-4AE8884F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for Developer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73634-AA37-D9A0-DA37-BC757D22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3516"/>
            <a:ext cx="5671930" cy="1911194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027DE1E-ACA4-89FD-889C-5A2A9782717A}"/>
              </a:ext>
            </a:extLst>
          </p:cNvPr>
          <p:cNvSpPr txBox="1">
            <a:spLocks/>
          </p:cNvSpPr>
          <p:nvPr/>
        </p:nvSpPr>
        <p:spPr>
          <a:xfrm>
            <a:off x="6354417" y="3467099"/>
            <a:ext cx="5413513" cy="2748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 baseline="0">
                <a:solidFill>
                  <a:srgbClr val="F06E28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rgbClr val="2E379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E379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2E379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2E379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Docker for Developers: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Creates reproducible environments.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Features: open source, lightweight, efficient, secure, scalable.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Manages image, networking, and volume.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Enables packaging code into container images for distribution.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Core Principle: Ship, deploy, run.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Ensures consistent application execution across environments.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running different versions of applications.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Adaptable to various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2903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9C87DA-1395-5BA3-0B8B-13432F871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430" y="1321904"/>
            <a:ext cx="9124283" cy="487265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6FF460-1E99-35AF-4D2A-99597A29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Docker from the Official Website</a:t>
            </a:r>
          </a:p>
        </p:txBody>
      </p:sp>
    </p:spTree>
    <p:extLst>
      <p:ext uri="{BB962C8B-B14F-4D97-AF65-F5344CB8AC3E}">
        <p14:creationId xmlns:p14="http://schemas.microsoft.com/office/powerpoint/2010/main" val="293842912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16.9_FGW">
  <a:themeElements>
    <a:clrScheme name="GreenwichVN">
      <a:dk1>
        <a:srgbClr val="000000"/>
      </a:dk1>
      <a:lt1>
        <a:srgbClr val="FFFFFF"/>
      </a:lt1>
      <a:dk2>
        <a:srgbClr val="3C4CA2"/>
      </a:dk2>
      <a:lt2>
        <a:srgbClr val="A8AD36"/>
      </a:lt2>
      <a:accent1>
        <a:srgbClr val="0082B5"/>
      </a:accent1>
      <a:accent2>
        <a:srgbClr val="F6D688"/>
      </a:accent2>
      <a:accent3>
        <a:srgbClr val="A5A5A5"/>
      </a:accent3>
      <a:accent4>
        <a:srgbClr val="F16221"/>
      </a:accent4>
      <a:accent5>
        <a:srgbClr val="775BA6"/>
      </a:accent5>
      <a:accent6>
        <a:srgbClr val="4DAE46"/>
      </a:accent6>
      <a:hlink>
        <a:srgbClr val="FBC73C"/>
      </a:hlink>
      <a:folHlink>
        <a:srgbClr val="742C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12323</TotalTime>
  <Words>970</Words>
  <Application>Microsoft Office PowerPoint</Application>
  <PresentationFormat>Widescreen</PresentationFormat>
  <Paragraphs>138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Calibri</vt:lpstr>
      <vt:lpstr>Söhne</vt:lpstr>
      <vt:lpstr>Presentation 16.9_FGW</vt:lpstr>
      <vt:lpstr>DOCKERIZE .NET CORE APPLICATIONS</vt:lpstr>
      <vt:lpstr>DOCKERIZE .NET CORE APPLICATIONS</vt:lpstr>
      <vt:lpstr>Introduction to Docker</vt:lpstr>
      <vt:lpstr>Tracing the Path from Bare Metal to Docker</vt:lpstr>
      <vt:lpstr>Why Docker?</vt:lpstr>
      <vt:lpstr>Docker Principles</vt:lpstr>
      <vt:lpstr>Docker Architecture</vt:lpstr>
      <vt:lpstr>Docker for Developer</vt:lpstr>
      <vt:lpstr>Get Docker from the Official Website</vt:lpstr>
      <vt:lpstr>Enable WSL2</vt:lpstr>
      <vt:lpstr>Enable WSL2</vt:lpstr>
      <vt:lpstr>Install Docker Desktop on Windows</vt:lpstr>
      <vt:lpstr>Install the Package if needed</vt:lpstr>
      <vt:lpstr>Docker Desktop</vt:lpstr>
      <vt:lpstr>DOCKER CLI COMMANDS</vt:lpstr>
      <vt:lpstr>Docker Commands</vt:lpstr>
      <vt:lpstr>Docker Command</vt:lpstr>
      <vt:lpstr>Create Dockerized Application</vt:lpstr>
      <vt:lpstr>Create Dockerized Application</vt:lpstr>
      <vt:lpstr>Create Dockerized Application</vt:lpstr>
      <vt:lpstr>Create Dockerized Application</vt:lpstr>
      <vt:lpstr>Create Asp.Net Core Web Application with Docker Configuration</vt:lpstr>
      <vt:lpstr>Create Asp.Net Core Web Application with Docker Configuration</vt:lpstr>
      <vt:lpstr>Create Asp.Net Core Web Application with Docker Configuration</vt:lpstr>
      <vt:lpstr>Create Asp.Net Core Web Application with Docker Configuration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Vinh Hoang Nhu</cp:lastModifiedBy>
  <cp:revision>6599</cp:revision>
  <dcterms:created xsi:type="dcterms:W3CDTF">2018-05-23T13:08:44Z</dcterms:created>
  <dcterms:modified xsi:type="dcterms:W3CDTF">2024-02-19T15:36:46Z</dcterms:modified>
</cp:coreProperties>
</file>